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diagrams/data5.xml" ContentType="application/vnd.openxmlformats-officedocument.drawingml.diagramData+xml"/>
  <Override PartName="/ppt/diagrams/layout40.xml" ContentType="application/vnd.openxmlformats-officedocument.drawingml.diagramLayout+xml"/>
  <Override PartName="/ppt/diagrams/quickStyle40.xml" ContentType="application/vnd.openxmlformats-officedocument.drawingml.diagramStyle+xml"/>
  <Override PartName="/ppt/diagrams/colors40.xml" ContentType="application/vnd.openxmlformats-officedocument.drawingml.diagramColor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3"/>
  </p:notesMasterIdLst>
  <p:sldIdLst>
    <p:sldId id="256" r:id="rId2"/>
    <p:sldId id="313" r:id="rId3"/>
    <p:sldId id="425" r:id="rId4"/>
    <p:sldId id="427" r:id="rId5"/>
    <p:sldId id="426" r:id="rId6"/>
    <p:sldId id="391" r:id="rId7"/>
    <p:sldId id="403" r:id="rId8"/>
    <p:sldId id="352" r:id="rId9"/>
    <p:sldId id="368" r:id="rId10"/>
    <p:sldId id="369" r:id="rId11"/>
    <p:sldId id="360" r:id="rId12"/>
    <p:sldId id="361" r:id="rId13"/>
    <p:sldId id="428" r:id="rId14"/>
    <p:sldId id="430" r:id="rId15"/>
    <p:sldId id="429" r:id="rId16"/>
    <p:sldId id="385" r:id="rId17"/>
    <p:sldId id="402" r:id="rId18"/>
    <p:sldId id="420" r:id="rId19"/>
    <p:sldId id="399" r:id="rId20"/>
    <p:sldId id="424" r:id="rId21"/>
    <p:sldId id="380" r:id="rId22"/>
    <p:sldId id="268" r:id="rId23"/>
    <p:sldId id="370" r:id="rId24"/>
    <p:sldId id="398" r:id="rId25"/>
    <p:sldId id="393" r:id="rId26"/>
    <p:sldId id="395" r:id="rId27"/>
    <p:sldId id="421" r:id="rId28"/>
    <p:sldId id="396" r:id="rId29"/>
    <p:sldId id="397" r:id="rId30"/>
    <p:sldId id="417" r:id="rId31"/>
    <p:sldId id="400" r:id="rId32"/>
    <p:sldId id="423" r:id="rId33"/>
    <p:sldId id="405" r:id="rId34"/>
    <p:sldId id="401" r:id="rId35"/>
    <p:sldId id="422" r:id="rId36"/>
    <p:sldId id="418" r:id="rId37"/>
    <p:sldId id="394" r:id="rId38"/>
    <p:sldId id="409" r:id="rId39"/>
    <p:sldId id="407" r:id="rId40"/>
    <p:sldId id="404" r:id="rId41"/>
    <p:sldId id="419" r:id="rId42"/>
    <p:sldId id="363" r:id="rId43"/>
    <p:sldId id="408" r:id="rId44"/>
    <p:sldId id="410" r:id="rId45"/>
    <p:sldId id="411" r:id="rId46"/>
    <p:sldId id="412" r:id="rId47"/>
    <p:sldId id="413" r:id="rId48"/>
    <p:sldId id="414" r:id="rId49"/>
    <p:sldId id="431" r:id="rId50"/>
    <p:sldId id="416" r:id="rId51"/>
    <p:sldId id="316" r:id="rId52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antiago Cano Muniz" initials="SCM" lastIdx="1" clrIdx="0">
    <p:extLst>
      <p:ext uri="{19B8F6BF-5375-455C-9EA6-DF929625EA0E}">
        <p15:presenceInfo xmlns:p15="http://schemas.microsoft.com/office/powerpoint/2012/main" userId="Santiago Cano Muniz" providerId="None"/>
      </p:ext>
    </p:extLst>
  </p:cmAuthor>
  <p:cmAuthor id="2" name="Guest User" initials="GU" lastIdx="1" clrIdx="1">
    <p:extLst>
      <p:ext uri="{19B8F6BF-5375-455C-9EA6-DF929625EA0E}">
        <p15:presenceInfo xmlns:p15="http://schemas.microsoft.com/office/powerpoint/2012/main" userId="S::urn:spo:anon#8a11f5265265042ffc343755a772922f19e3161ae44e9412b8dc1fe6a5b0e016::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F2F2"/>
    <a:srgbClr val="000000"/>
    <a:srgbClr val="0000FF"/>
    <a:srgbClr val="525068"/>
    <a:srgbClr val="FCFCFC"/>
    <a:srgbClr val="555464"/>
    <a:srgbClr val="4B49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59CC118-ACCD-4EBF-9996-1C2F8F65E494}" v="4099" dt="2020-04-02T15:26:18.72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603" autoAdjust="0"/>
    <p:restoredTop sz="86433" autoAdjust="0"/>
  </p:normalViewPr>
  <p:slideViewPr>
    <p:cSldViewPr snapToGrid="0">
      <p:cViewPr>
        <p:scale>
          <a:sx n="150" d="100"/>
          <a:sy n="150" d="100"/>
        </p:scale>
        <p:origin x="60" y="-270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2424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ntiago Cano Muniz" userId="77278d51-8899-4792-a37d-34c094257561" providerId="ADAL" clId="{BBB9EECE-D0F4-4D86-8E83-A640B7EE5458}"/>
    <pc:docChg chg="delSld modSld">
      <pc:chgData name="Santiago Cano Muniz" userId="77278d51-8899-4792-a37d-34c094257561" providerId="ADAL" clId="{BBB9EECE-D0F4-4D86-8E83-A640B7EE5458}" dt="2020-03-31T09:52:19.827" v="3869" actId="20577"/>
      <pc:docMkLst>
        <pc:docMk/>
      </pc:docMkLst>
      <pc:sldChg chg="modSp">
        <pc:chgData name="Santiago Cano Muniz" userId="77278d51-8899-4792-a37d-34c094257561" providerId="ADAL" clId="{BBB9EECE-D0F4-4D86-8E83-A640B7EE5458}" dt="2020-03-31T08:18:10.338" v="16" actId="20577"/>
        <pc:sldMkLst>
          <pc:docMk/>
          <pc:sldMk cId="3080568360" sldId="256"/>
        </pc:sldMkLst>
        <pc:spChg chg="mod">
          <ac:chgData name="Santiago Cano Muniz" userId="77278d51-8899-4792-a37d-34c094257561" providerId="ADAL" clId="{BBB9EECE-D0F4-4D86-8E83-A640B7EE5458}" dt="2020-03-31T08:18:10.338" v="16" actId="20577"/>
          <ac:spMkLst>
            <pc:docMk/>
            <pc:sldMk cId="3080568360" sldId="256"/>
            <ac:spMk id="2" creationId="{00000000-0000-0000-0000-000000000000}"/>
          </ac:spMkLst>
        </pc:spChg>
      </pc:sldChg>
      <pc:sldChg chg="modSp">
        <pc:chgData name="Santiago Cano Muniz" userId="77278d51-8899-4792-a37d-34c094257561" providerId="ADAL" clId="{BBB9EECE-D0F4-4D86-8E83-A640B7EE5458}" dt="2020-03-31T09:40:07.619" v="3376" actId="20577"/>
        <pc:sldMkLst>
          <pc:docMk/>
          <pc:sldMk cId="914715994" sldId="268"/>
        </pc:sldMkLst>
        <pc:spChg chg="mod">
          <ac:chgData name="Santiago Cano Muniz" userId="77278d51-8899-4792-a37d-34c094257561" providerId="ADAL" clId="{BBB9EECE-D0F4-4D86-8E83-A640B7EE5458}" dt="2020-03-31T09:40:07.619" v="3376" actId="20577"/>
          <ac:spMkLst>
            <pc:docMk/>
            <pc:sldMk cId="914715994" sldId="268"/>
            <ac:spMk id="8" creationId="{FD3D0CCA-D649-4FFA-B86C-40619DD3D8AD}"/>
          </ac:spMkLst>
        </pc:spChg>
        <pc:spChg chg="mod">
          <ac:chgData name="Santiago Cano Muniz" userId="77278d51-8899-4792-a37d-34c094257561" providerId="ADAL" clId="{BBB9EECE-D0F4-4D86-8E83-A640B7EE5458}" dt="2020-03-31T09:40:03.644" v="3365" actId="20577"/>
          <ac:spMkLst>
            <pc:docMk/>
            <pc:sldMk cId="914715994" sldId="268"/>
            <ac:spMk id="9" creationId="{066690E4-AB65-4B59-A894-62EE0105AFAB}"/>
          </ac:spMkLst>
        </pc:spChg>
      </pc:sldChg>
      <pc:sldChg chg="modSp modAnim">
        <pc:chgData name="Santiago Cano Muniz" userId="77278d51-8899-4792-a37d-34c094257561" providerId="ADAL" clId="{BBB9EECE-D0F4-4D86-8E83-A640B7EE5458}" dt="2020-03-31T08:20:50.535" v="367" actId="20577"/>
        <pc:sldMkLst>
          <pc:docMk/>
          <pc:sldMk cId="2873993274" sldId="313"/>
        </pc:sldMkLst>
        <pc:spChg chg="mod">
          <ac:chgData name="Santiago Cano Muniz" userId="77278d51-8899-4792-a37d-34c094257561" providerId="ADAL" clId="{BBB9EECE-D0F4-4D86-8E83-A640B7EE5458}" dt="2020-03-31T08:18:33" v="75" actId="20577"/>
          <ac:spMkLst>
            <pc:docMk/>
            <pc:sldMk cId="2873993274" sldId="313"/>
            <ac:spMk id="13" creationId="{00000000-0000-0000-0000-000000000000}"/>
          </ac:spMkLst>
        </pc:spChg>
        <pc:spChg chg="mod">
          <ac:chgData name="Santiago Cano Muniz" userId="77278d51-8899-4792-a37d-34c094257561" providerId="ADAL" clId="{BBB9EECE-D0F4-4D86-8E83-A640B7EE5458}" dt="2020-03-31T08:18:15.488" v="24" actId="20577"/>
          <ac:spMkLst>
            <pc:docMk/>
            <pc:sldMk cId="2873993274" sldId="313"/>
            <ac:spMk id="14" creationId="{00000000-0000-0000-0000-000000000000}"/>
          </ac:spMkLst>
        </pc:spChg>
        <pc:spChg chg="mod">
          <ac:chgData name="Santiago Cano Muniz" userId="77278d51-8899-4792-a37d-34c094257561" providerId="ADAL" clId="{BBB9EECE-D0F4-4D86-8E83-A640B7EE5458}" dt="2020-03-31T08:20:50.535" v="367" actId="20577"/>
          <ac:spMkLst>
            <pc:docMk/>
            <pc:sldMk cId="2873993274" sldId="313"/>
            <ac:spMk id="27" creationId="{00000000-0000-0000-0000-000000000000}"/>
          </ac:spMkLst>
        </pc:spChg>
      </pc:sldChg>
      <pc:sldChg chg="del">
        <pc:chgData name="Santiago Cano Muniz" userId="77278d51-8899-4792-a37d-34c094257561" providerId="ADAL" clId="{BBB9EECE-D0F4-4D86-8E83-A640B7EE5458}" dt="2020-03-31T08:20:01.464" v="188" actId="2696"/>
        <pc:sldMkLst>
          <pc:docMk/>
          <pc:sldMk cId="2006796416" sldId="332"/>
        </pc:sldMkLst>
      </pc:sldChg>
      <pc:sldChg chg="modSp">
        <pc:chgData name="Santiago Cano Muniz" userId="77278d51-8899-4792-a37d-34c094257561" providerId="ADAL" clId="{BBB9EECE-D0F4-4D86-8E83-A640B7EE5458}" dt="2020-03-31T08:25:11.191" v="665" actId="20577"/>
        <pc:sldMkLst>
          <pc:docMk/>
          <pc:sldMk cId="1945978254" sldId="352"/>
        </pc:sldMkLst>
        <pc:spChg chg="mod">
          <ac:chgData name="Santiago Cano Muniz" userId="77278d51-8899-4792-a37d-34c094257561" providerId="ADAL" clId="{BBB9EECE-D0F4-4D86-8E83-A640B7EE5458}" dt="2020-03-31T08:25:11.191" v="665" actId="20577"/>
          <ac:spMkLst>
            <pc:docMk/>
            <pc:sldMk cId="1945978254" sldId="352"/>
            <ac:spMk id="13" creationId="{00000000-0000-0000-0000-000000000000}"/>
          </ac:spMkLst>
        </pc:spChg>
        <pc:spChg chg="mod">
          <ac:chgData name="Santiago Cano Muniz" userId="77278d51-8899-4792-a37d-34c094257561" providerId="ADAL" clId="{BBB9EECE-D0F4-4D86-8E83-A640B7EE5458}" dt="2020-03-31T08:25:03.961" v="636" actId="20577"/>
          <ac:spMkLst>
            <pc:docMk/>
            <pc:sldMk cId="1945978254" sldId="352"/>
            <ac:spMk id="14" creationId="{00000000-0000-0000-0000-000000000000}"/>
          </ac:spMkLst>
        </pc:spChg>
      </pc:sldChg>
      <pc:sldChg chg="modSp">
        <pc:chgData name="Santiago Cano Muniz" userId="77278d51-8899-4792-a37d-34c094257561" providerId="ADAL" clId="{BBB9EECE-D0F4-4D86-8E83-A640B7EE5458}" dt="2020-03-31T08:27:24.335" v="916" actId="20577"/>
        <pc:sldMkLst>
          <pc:docMk/>
          <pc:sldMk cId="33489075" sldId="360"/>
        </pc:sldMkLst>
        <pc:spChg chg="mod">
          <ac:chgData name="Santiago Cano Muniz" userId="77278d51-8899-4792-a37d-34c094257561" providerId="ADAL" clId="{BBB9EECE-D0F4-4D86-8E83-A640B7EE5458}" dt="2020-03-31T08:27:24.335" v="916" actId="20577"/>
          <ac:spMkLst>
            <pc:docMk/>
            <pc:sldMk cId="33489075" sldId="360"/>
            <ac:spMk id="13" creationId="{00000000-0000-0000-0000-000000000000}"/>
          </ac:spMkLst>
        </pc:spChg>
      </pc:sldChg>
      <pc:sldChg chg="modSp">
        <pc:chgData name="Santiago Cano Muniz" userId="77278d51-8899-4792-a37d-34c094257561" providerId="ADAL" clId="{BBB9EECE-D0F4-4D86-8E83-A640B7EE5458}" dt="2020-03-31T08:27:52.952" v="973" actId="20577"/>
        <pc:sldMkLst>
          <pc:docMk/>
          <pc:sldMk cId="1180767952" sldId="361"/>
        </pc:sldMkLst>
        <pc:spChg chg="mod">
          <ac:chgData name="Santiago Cano Muniz" userId="77278d51-8899-4792-a37d-34c094257561" providerId="ADAL" clId="{BBB9EECE-D0F4-4D86-8E83-A640B7EE5458}" dt="2020-03-31T08:27:32.162" v="924" actId="20577"/>
          <ac:spMkLst>
            <pc:docMk/>
            <pc:sldMk cId="1180767952" sldId="361"/>
            <ac:spMk id="14" creationId="{00000000-0000-0000-0000-000000000000}"/>
          </ac:spMkLst>
        </pc:spChg>
        <pc:spChg chg="mod">
          <ac:chgData name="Santiago Cano Muniz" userId="77278d51-8899-4792-a37d-34c094257561" providerId="ADAL" clId="{BBB9EECE-D0F4-4D86-8E83-A640B7EE5458}" dt="2020-03-31T08:27:52.952" v="973" actId="20577"/>
          <ac:spMkLst>
            <pc:docMk/>
            <pc:sldMk cId="1180767952" sldId="361"/>
            <ac:spMk id="21" creationId="{BBF87515-3163-4F1B-ACE2-4236C348C497}"/>
          </ac:spMkLst>
        </pc:spChg>
        <pc:spChg chg="mod">
          <ac:chgData name="Santiago Cano Muniz" userId="77278d51-8899-4792-a37d-34c094257561" providerId="ADAL" clId="{BBB9EECE-D0F4-4D86-8E83-A640B7EE5458}" dt="2020-03-31T08:27:45.463" v="946" actId="14100"/>
          <ac:spMkLst>
            <pc:docMk/>
            <pc:sldMk cId="1180767952" sldId="361"/>
            <ac:spMk id="23" creationId="{616A2894-7174-49E5-B5D6-B716D640CCF2}"/>
          </ac:spMkLst>
        </pc:spChg>
      </pc:sldChg>
      <pc:sldChg chg="modSp modAnim">
        <pc:chgData name="Santiago Cano Muniz" userId="77278d51-8899-4792-a37d-34c094257561" providerId="ADAL" clId="{BBB9EECE-D0F4-4D86-8E83-A640B7EE5458}" dt="2020-03-31T09:45:36.534" v="3589" actId="20577"/>
        <pc:sldMkLst>
          <pc:docMk/>
          <pc:sldMk cId="1045868484" sldId="363"/>
        </pc:sldMkLst>
        <pc:spChg chg="mod">
          <ac:chgData name="Santiago Cano Muniz" userId="77278d51-8899-4792-a37d-34c094257561" providerId="ADAL" clId="{BBB9EECE-D0F4-4D86-8E83-A640B7EE5458}" dt="2020-03-31T09:41:24.885" v="3463" actId="20577"/>
          <ac:spMkLst>
            <pc:docMk/>
            <pc:sldMk cId="1045868484" sldId="363"/>
            <ac:spMk id="13" creationId="{00000000-0000-0000-0000-000000000000}"/>
          </ac:spMkLst>
        </pc:spChg>
        <pc:spChg chg="mod">
          <ac:chgData name="Santiago Cano Muniz" userId="77278d51-8899-4792-a37d-34c094257561" providerId="ADAL" clId="{BBB9EECE-D0F4-4D86-8E83-A640B7EE5458}" dt="2020-03-31T09:40:53.356" v="3431" actId="20577"/>
          <ac:spMkLst>
            <pc:docMk/>
            <pc:sldMk cId="1045868484" sldId="363"/>
            <ac:spMk id="14" creationId="{00000000-0000-0000-0000-000000000000}"/>
          </ac:spMkLst>
        </pc:spChg>
        <pc:spChg chg="mod">
          <ac:chgData name="Santiago Cano Muniz" userId="77278d51-8899-4792-a37d-34c094257561" providerId="ADAL" clId="{BBB9EECE-D0F4-4D86-8E83-A640B7EE5458}" dt="2020-03-31T09:44:57.799" v="3558" actId="6549"/>
          <ac:spMkLst>
            <pc:docMk/>
            <pc:sldMk cId="1045868484" sldId="363"/>
            <ac:spMk id="18" creationId="{6E3F2C6F-7E40-47C7-A2D1-13D816A8F63E}"/>
          </ac:spMkLst>
        </pc:spChg>
        <pc:spChg chg="mod">
          <ac:chgData name="Santiago Cano Muniz" userId="77278d51-8899-4792-a37d-34c094257561" providerId="ADAL" clId="{BBB9EECE-D0F4-4D86-8E83-A640B7EE5458}" dt="2020-03-31T09:45:07.664" v="3569" actId="6549"/>
          <ac:spMkLst>
            <pc:docMk/>
            <pc:sldMk cId="1045868484" sldId="363"/>
            <ac:spMk id="20" creationId="{C8E1A864-3013-4E01-9787-CC3C4BB26226}"/>
          </ac:spMkLst>
        </pc:spChg>
        <pc:spChg chg="mod">
          <ac:chgData name="Santiago Cano Muniz" userId="77278d51-8899-4792-a37d-34c094257561" providerId="ADAL" clId="{BBB9EECE-D0F4-4D86-8E83-A640B7EE5458}" dt="2020-03-31T09:45:12.164" v="3573" actId="20577"/>
          <ac:spMkLst>
            <pc:docMk/>
            <pc:sldMk cId="1045868484" sldId="363"/>
            <ac:spMk id="22" creationId="{4D702EFC-062F-4EA2-9F9B-A5F717F8E136}"/>
          </ac:spMkLst>
        </pc:spChg>
        <pc:spChg chg="mod">
          <ac:chgData name="Santiago Cano Muniz" userId="77278d51-8899-4792-a37d-34c094257561" providerId="ADAL" clId="{BBB9EECE-D0F4-4D86-8E83-A640B7EE5458}" dt="2020-03-31T09:45:36.534" v="3589" actId="20577"/>
          <ac:spMkLst>
            <pc:docMk/>
            <pc:sldMk cId="1045868484" sldId="363"/>
            <ac:spMk id="24" creationId="{DA71B692-9804-42BE-AA43-8FDE166B9046}"/>
          </ac:spMkLst>
        </pc:spChg>
      </pc:sldChg>
      <pc:sldChg chg="modSp">
        <pc:chgData name="Santiago Cano Muniz" userId="77278d51-8899-4792-a37d-34c094257561" providerId="ADAL" clId="{BBB9EECE-D0F4-4D86-8E83-A640B7EE5458}" dt="2020-03-31T08:25:40.800" v="730" actId="20577"/>
        <pc:sldMkLst>
          <pc:docMk/>
          <pc:sldMk cId="2334300642" sldId="368"/>
        </pc:sldMkLst>
        <pc:spChg chg="mod">
          <ac:chgData name="Santiago Cano Muniz" userId="77278d51-8899-4792-a37d-34c094257561" providerId="ADAL" clId="{BBB9EECE-D0F4-4D86-8E83-A640B7EE5458}" dt="2020-03-31T08:25:40.800" v="730" actId="20577"/>
          <ac:spMkLst>
            <pc:docMk/>
            <pc:sldMk cId="2334300642" sldId="368"/>
            <ac:spMk id="13" creationId="{00000000-0000-0000-0000-000000000000}"/>
          </ac:spMkLst>
        </pc:spChg>
        <pc:spChg chg="mod">
          <ac:chgData name="Santiago Cano Muniz" userId="77278d51-8899-4792-a37d-34c094257561" providerId="ADAL" clId="{BBB9EECE-D0F4-4D86-8E83-A640B7EE5458}" dt="2020-03-31T08:25:30.694" v="700" actId="20577"/>
          <ac:spMkLst>
            <pc:docMk/>
            <pc:sldMk cId="2334300642" sldId="368"/>
            <ac:spMk id="14" creationId="{00000000-0000-0000-0000-000000000000}"/>
          </ac:spMkLst>
        </pc:spChg>
      </pc:sldChg>
      <pc:sldChg chg="modSp">
        <pc:chgData name="Santiago Cano Muniz" userId="77278d51-8899-4792-a37d-34c094257561" providerId="ADAL" clId="{BBB9EECE-D0F4-4D86-8E83-A640B7EE5458}" dt="2020-03-31T08:26:53.634" v="879" actId="20577"/>
        <pc:sldMkLst>
          <pc:docMk/>
          <pc:sldMk cId="2291327074" sldId="369"/>
        </pc:sldMkLst>
        <pc:spChg chg="mod">
          <ac:chgData name="Santiago Cano Muniz" userId="77278d51-8899-4792-a37d-34c094257561" providerId="ADAL" clId="{BBB9EECE-D0F4-4D86-8E83-A640B7EE5458}" dt="2020-03-31T08:26:53.634" v="879" actId="20577"/>
          <ac:spMkLst>
            <pc:docMk/>
            <pc:sldMk cId="2291327074" sldId="369"/>
            <ac:spMk id="4" creationId="{0DEE4059-EA32-48B1-BFB2-5A20FD710BA7}"/>
          </ac:spMkLst>
        </pc:spChg>
        <pc:spChg chg="mod">
          <ac:chgData name="Santiago Cano Muniz" userId="77278d51-8899-4792-a37d-34c094257561" providerId="ADAL" clId="{BBB9EECE-D0F4-4D86-8E83-A640B7EE5458}" dt="2020-03-31T08:25:57.352" v="759" actId="20577"/>
          <ac:spMkLst>
            <pc:docMk/>
            <pc:sldMk cId="2291327074" sldId="369"/>
            <ac:spMk id="13" creationId="{00000000-0000-0000-0000-000000000000}"/>
          </ac:spMkLst>
        </pc:spChg>
        <pc:spChg chg="mod">
          <ac:chgData name="Santiago Cano Muniz" userId="77278d51-8899-4792-a37d-34c094257561" providerId="ADAL" clId="{BBB9EECE-D0F4-4D86-8E83-A640B7EE5458}" dt="2020-03-31T08:25:51.372" v="731"/>
          <ac:spMkLst>
            <pc:docMk/>
            <pc:sldMk cId="2291327074" sldId="369"/>
            <ac:spMk id="14" creationId="{00000000-0000-0000-0000-000000000000}"/>
          </ac:spMkLst>
        </pc:spChg>
        <pc:spChg chg="mod">
          <ac:chgData name="Santiago Cano Muniz" userId="77278d51-8899-4792-a37d-34c094257561" providerId="ADAL" clId="{BBB9EECE-D0F4-4D86-8E83-A640B7EE5458}" dt="2020-03-31T08:26:07.648" v="772" actId="20577"/>
          <ac:spMkLst>
            <pc:docMk/>
            <pc:sldMk cId="2291327074" sldId="369"/>
            <ac:spMk id="17" creationId="{74151A5A-6BA8-4E24-B184-7564B68670B0}"/>
          </ac:spMkLst>
        </pc:spChg>
        <pc:spChg chg="mod">
          <ac:chgData name="Santiago Cano Muniz" userId="77278d51-8899-4792-a37d-34c094257561" providerId="ADAL" clId="{BBB9EECE-D0F4-4D86-8E83-A640B7EE5458}" dt="2020-03-31T08:26:37.240" v="873" actId="5793"/>
          <ac:spMkLst>
            <pc:docMk/>
            <pc:sldMk cId="2291327074" sldId="369"/>
            <ac:spMk id="19" creationId="{F0D7BA60-6402-4B47-B788-63E3964A8E03}"/>
          </ac:spMkLst>
        </pc:spChg>
      </pc:sldChg>
      <pc:sldChg chg="modSp">
        <pc:chgData name="Santiago Cano Muniz" userId="77278d51-8899-4792-a37d-34c094257561" providerId="ADAL" clId="{BBB9EECE-D0F4-4D86-8E83-A640B7EE5458}" dt="2020-03-31T08:47:46.092" v="2533" actId="20577"/>
        <pc:sldMkLst>
          <pc:docMk/>
          <pc:sldMk cId="4149493511" sldId="370"/>
        </pc:sldMkLst>
        <pc:spChg chg="mod">
          <ac:chgData name="Santiago Cano Muniz" userId="77278d51-8899-4792-a37d-34c094257561" providerId="ADAL" clId="{BBB9EECE-D0F4-4D86-8E83-A640B7EE5458}" dt="2020-03-31T08:44:36.787" v="2496" actId="20577"/>
          <ac:spMkLst>
            <pc:docMk/>
            <pc:sldMk cId="4149493511" sldId="370"/>
            <ac:spMk id="6" creationId="{F972A5EC-5C6B-4F08-98CE-56E87DAE0024}"/>
          </ac:spMkLst>
        </pc:spChg>
        <pc:spChg chg="mod">
          <ac:chgData name="Santiago Cano Muniz" userId="77278d51-8899-4792-a37d-34c094257561" providerId="ADAL" clId="{BBB9EECE-D0F4-4D86-8E83-A640B7EE5458}" dt="2020-03-31T08:46:03.227" v="2509" actId="20577"/>
          <ac:spMkLst>
            <pc:docMk/>
            <pc:sldMk cId="4149493511" sldId="370"/>
            <ac:spMk id="8" creationId="{807982C0-9FA3-4C0D-B7F9-1F62AA5DC7C2}"/>
          </ac:spMkLst>
        </pc:spChg>
        <pc:spChg chg="mod">
          <ac:chgData name="Santiago Cano Muniz" userId="77278d51-8899-4792-a37d-34c094257561" providerId="ADAL" clId="{BBB9EECE-D0F4-4D86-8E83-A640B7EE5458}" dt="2020-03-31T08:46:50.308" v="2510"/>
          <ac:spMkLst>
            <pc:docMk/>
            <pc:sldMk cId="4149493511" sldId="370"/>
            <ac:spMk id="9" creationId="{C6CDDD4A-F09D-43B4-B5BB-F720EB241285}"/>
          </ac:spMkLst>
        </pc:spChg>
        <pc:spChg chg="mod">
          <ac:chgData name="Santiago Cano Muniz" userId="77278d51-8899-4792-a37d-34c094257561" providerId="ADAL" clId="{BBB9EECE-D0F4-4D86-8E83-A640B7EE5458}" dt="2020-03-31T08:47:46.092" v="2533" actId="20577"/>
          <ac:spMkLst>
            <pc:docMk/>
            <pc:sldMk cId="4149493511" sldId="370"/>
            <ac:spMk id="10" creationId="{9677C09B-00CD-413A-8400-E54AA223617C}"/>
          </ac:spMkLst>
        </pc:spChg>
        <pc:spChg chg="mod">
          <ac:chgData name="Santiago Cano Muniz" userId="77278d51-8899-4792-a37d-34c094257561" providerId="ADAL" clId="{BBB9EECE-D0F4-4D86-8E83-A640B7EE5458}" dt="2020-03-31T08:44:08.292" v="2417" actId="20577"/>
          <ac:spMkLst>
            <pc:docMk/>
            <pc:sldMk cId="4149493511" sldId="370"/>
            <ac:spMk id="14" creationId="{00000000-0000-0000-0000-000000000000}"/>
          </ac:spMkLst>
        </pc:spChg>
      </pc:sldChg>
      <pc:sldChg chg="modSp">
        <pc:chgData name="Santiago Cano Muniz" userId="77278d51-8899-4792-a37d-34c094257561" providerId="ADAL" clId="{BBB9EECE-D0F4-4D86-8E83-A640B7EE5458}" dt="2020-03-31T09:52:19.827" v="3869" actId="20577"/>
        <pc:sldMkLst>
          <pc:docMk/>
          <pc:sldMk cId="2347579827" sldId="380"/>
        </pc:sldMkLst>
        <pc:spChg chg="mod">
          <ac:chgData name="Santiago Cano Muniz" userId="77278d51-8899-4792-a37d-34c094257561" providerId="ADAL" clId="{BBB9EECE-D0F4-4D86-8E83-A640B7EE5458}" dt="2020-03-31T09:52:19.827" v="3869" actId="20577"/>
          <ac:spMkLst>
            <pc:docMk/>
            <pc:sldMk cId="2347579827" sldId="380"/>
            <ac:spMk id="10" creationId="{A92A6764-2BF0-4DC2-B1E4-5CB88A521AA2}"/>
          </ac:spMkLst>
        </pc:spChg>
        <pc:spChg chg="mod">
          <ac:chgData name="Santiago Cano Muniz" userId="77278d51-8899-4792-a37d-34c094257561" providerId="ADAL" clId="{BBB9EECE-D0F4-4D86-8E83-A640B7EE5458}" dt="2020-03-31T08:33:14.280" v="1313"/>
          <ac:spMkLst>
            <pc:docMk/>
            <pc:sldMk cId="2347579827" sldId="380"/>
            <ac:spMk id="11" creationId="{7AB680AF-FB1E-4B9E-A7AB-7A9036005642}"/>
          </ac:spMkLst>
        </pc:spChg>
        <pc:spChg chg="mod">
          <ac:chgData name="Santiago Cano Muniz" userId="77278d51-8899-4792-a37d-34c094257561" providerId="ADAL" clId="{BBB9EECE-D0F4-4D86-8E83-A640B7EE5458}" dt="2020-03-31T08:33:51.947" v="1386" actId="20577"/>
          <ac:spMkLst>
            <pc:docMk/>
            <pc:sldMk cId="2347579827" sldId="380"/>
            <ac:spMk id="13" creationId="{00000000-0000-0000-0000-000000000000}"/>
          </ac:spMkLst>
        </pc:spChg>
      </pc:sldChg>
      <pc:sldChg chg="modSp">
        <pc:chgData name="Santiago Cano Muniz" userId="77278d51-8899-4792-a37d-34c094257561" providerId="ADAL" clId="{BBB9EECE-D0F4-4D86-8E83-A640B7EE5458}" dt="2020-03-31T08:28:30.166" v="1047" actId="20577"/>
        <pc:sldMkLst>
          <pc:docMk/>
          <pc:sldMk cId="3600530249" sldId="385"/>
        </pc:sldMkLst>
        <pc:spChg chg="mod">
          <ac:chgData name="Santiago Cano Muniz" userId="77278d51-8899-4792-a37d-34c094257561" providerId="ADAL" clId="{BBB9EECE-D0F4-4D86-8E83-A640B7EE5458}" dt="2020-03-31T08:28:07.120" v="996" actId="20577"/>
          <ac:spMkLst>
            <pc:docMk/>
            <pc:sldMk cId="3600530249" sldId="385"/>
            <ac:spMk id="14" creationId="{00000000-0000-0000-0000-000000000000}"/>
          </ac:spMkLst>
        </pc:spChg>
        <pc:spChg chg="mod">
          <ac:chgData name="Santiago Cano Muniz" userId="77278d51-8899-4792-a37d-34c094257561" providerId="ADAL" clId="{BBB9EECE-D0F4-4D86-8E83-A640B7EE5458}" dt="2020-03-31T08:28:30.166" v="1047" actId="20577"/>
          <ac:spMkLst>
            <pc:docMk/>
            <pc:sldMk cId="3600530249" sldId="385"/>
            <ac:spMk id="23" creationId="{40BAC088-F232-4E12-986B-0DE436E22E74}"/>
          </ac:spMkLst>
        </pc:spChg>
      </pc:sldChg>
      <pc:sldChg chg="modSp">
        <pc:chgData name="Santiago Cano Muniz" userId="77278d51-8899-4792-a37d-34c094257561" providerId="ADAL" clId="{BBB9EECE-D0F4-4D86-8E83-A640B7EE5458}" dt="2020-03-31T08:23:39.248" v="524" actId="20577"/>
        <pc:sldMkLst>
          <pc:docMk/>
          <pc:sldMk cId="1506460205" sldId="391"/>
        </pc:sldMkLst>
        <pc:spChg chg="mod">
          <ac:chgData name="Santiago Cano Muniz" userId="77278d51-8899-4792-a37d-34c094257561" providerId="ADAL" clId="{BBB9EECE-D0F4-4D86-8E83-A640B7EE5458}" dt="2020-03-31T08:23:20.999" v="481" actId="20577"/>
          <ac:spMkLst>
            <pc:docMk/>
            <pc:sldMk cId="1506460205" sldId="391"/>
            <ac:spMk id="13" creationId="{00000000-0000-0000-0000-000000000000}"/>
          </ac:spMkLst>
        </pc:spChg>
        <pc:spChg chg="mod">
          <ac:chgData name="Santiago Cano Muniz" userId="77278d51-8899-4792-a37d-34c094257561" providerId="ADAL" clId="{BBB9EECE-D0F4-4D86-8E83-A640B7EE5458}" dt="2020-03-31T08:23:08.864" v="455" actId="20577"/>
          <ac:spMkLst>
            <pc:docMk/>
            <pc:sldMk cId="1506460205" sldId="391"/>
            <ac:spMk id="14" creationId="{00000000-0000-0000-0000-000000000000}"/>
          </ac:spMkLst>
        </pc:spChg>
        <pc:graphicFrameChg chg="mod">
          <ac:chgData name="Santiago Cano Muniz" userId="77278d51-8899-4792-a37d-34c094257561" providerId="ADAL" clId="{BBB9EECE-D0F4-4D86-8E83-A640B7EE5458}" dt="2020-03-31T08:23:39.248" v="524" actId="20577"/>
          <ac:graphicFrameMkLst>
            <pc:docMk/>
            <pc:sldMk cId="1506460205" sldId="391"/>
            <ac:graphicFrameMk id="17" creationId="{60DAC2A6-2E5A-445E-BBEF-15B858DBF523}"/>
          </ac:graphicFrameMkLst>
        </pc:graphicFrameChg>
      </pc:sldChg>
      <pc:sldChg chg="modSp modAnim">
        <pc:chgData name="Santiago Cano Muniz" userId="77278d51-8899-4792-a37d-34c094257561" providerId="ADAL" clId="{BBB9EECE-D0F4-4D86-8E83-A640B7EE5458}" dt="2020-03-31T08:52:57.949" v="2679" actId="6549"/>
        <pc:sldMkLst>
          <pc:docMk/>
          <pc:sldMk cId="2871381162" sldId="393"/>
        </pc:sldMkLst>
        <pc:spChg chg="mod">
          <ac:chgData name="Santiago Cano Muniz" userId="77278d51-8899-4792-a37d-34c094257561" providerId="ADAL" clId="{BBB9EECE-D0F4-4D86-8E83-A640B7EE5458}" dt="2020-03-31T08:51:03.313" v="2625" actId="27636"/>
          <ac:spMkLst>
            <pc:docMk/>
            <pc:sldMk cId="2871381162" sldId="393"/>
            <ac:spMk id="13" creationId="{00000000-0000-0000-0000-000000000000}"/>
          </ac:spMkLst>
        </pc:spChg>
        <pc:spChg chg="mod">
          <ac:chgData name="Santiago Cano Muniz" userId="77278d51-8899-4792-a37d-34c094257561" providerId="ADAL" clId="{BBB9EECE-D0F4-4D86-8E83-A640B7EE5458}" dt="2020-03-31T08:48:57.526" v="2565" actId="20577"/>
          <ac:spMkLst>
            <pc:docMk/>
            <pc:sldMk cId="2871381162" sldId="393"/>
            <ac:spMk id="14" creationId="{00000000-0000-0000-0000-000000000000}"/>
          </ac:spMkLst>
        </pc:spChg>
        <pc:spChg chg="mod">
          <ac:chgData name="Santiago Cano Muniz" userId="77278d51-8899-4792-a37d-34c094257561" providerId="ADAL" clId="{BBB9EECE-D0F4-4D86-8E83-A640B7EE5458}" dt="2020-03-31T08:52:57.949" v="2679" actId="6549"/>
          <ac:spMkLst>
            <pc:docMk/>
            <pc:sldMk cId="2871381162" sldId="393"/>
            <ac:spMk id="17" creationId="{FA353E1D-16E9-4DF5-BA3B-EF33DDC8E0F1}"/>
          </ac:spMkLst>
        </pc:spChg>
        <pc:spChg chg="mod">
          <ac:chgData name="Santiago Cano Muniz" userId="77278d51-8899-4792-a37d-34c094257561" providerId="ADAL" clId="{BBB9EECE-D0F4-4D86-8E83-A640B7EE5458}" dt="2020-03-31T08:50:34.972" v="2618" actId="20577"/>
          <ac:spMkLst>
            <pc:docMk/>
            <pc:sldMk cId="2871381162" sldId="393"/>
            <ac:spMk id="19" creationId="{AB47C5D7-AB8C-489E-B38B-CC8860BC693D}"/>
          </ac:spMkLst>
        </pc:spChg>
        <pc:grpChg chg="mod">
          <ac:chgData name="Santiago Cano Muniz" userId="77278d51-8899-4792-a37d-34c094257561" providerId="ADAL" clId="{BBB9EECE-D0F4-4D86-8E83-A640B7EE5458}" dt="2020-03-31T08:52:56.414" v="2678" actId="6549"/>
          <ac:grpSpMkLst>
            <pc:docMk/>
            <pc:sldMk cId="2871381162" sldId="393"/>
            <ac:grpSpMk id="2" creationId="{FADE0AC1-9D34-4B20-AF96-683EA0B14F22}"/>
          </ac:grpSpMkLst>
        </pc:grpChg>
      </pc:sldChg>
      <pc:sldChg chg="modSp">
        <pc:chgData name="Santiago Cano Muniz" userId="77278d51-8899-4792-a37d-34c094257561" providerId="ADAL" clId="{BBB9EECE-D0F4-4D86-8E83-A640B7EE5458}" dt="2020-03-31T09:36:28.629" v="3183" actId="14100"/>
        <pc:sldMkLst>
          <pc:docMk/>
          <pc:sldMk cId="1578991216" sldId="394"/>
        </pc:sldMkLst>
        <pc:spChg chg="mod">
          <ac:chgData name="Santiago Cano Muniz" userId="77278d51-8899-4792-a37d-34c094257561" providerId="ADAL" clId="{BBB9EECE-D0F4-4D86-8E83-A640B7EE5458}" dt="2020-03-31T09:34:37.824" v="3143"/>
          <ac:spMkLst>
            <pc:docMk/>
            <pc:sldMk cId="1578991216" sldId="394"/>
            <ac:spMk id="8" creationId="{E61F1B5F-CAD6-4746-81C1-6A8EBF2390B9}"/>
          </ac:spMkLst>
        </pc:spChg>
        <pc:spChg chg="mod">
          <ac:chgData name="Santiago Cano Muniz" userId="77278d51-8899-4792-a37d-34c094257561" providerId="ADAL" clId="{BBB9EECE-D0F4-4D86-8E83-A640B7EE5458}" dt="2020-03-31T09:06:49.200" v="3006" actId="20577"/>
          <ac:spMkLst>
            <pc:docMk/>
            <pc:sldMk cId="1578991216" sldId="394"/>
            <ac:spMk id="13" creationId="{00000000-0000-0000-0000-000000000000}"/>
          </ac:spMkLst>
        </pc:spChg>
        <pc:spChg chg="mod">
          <ac:chgData name="Santiago Cano Muniz" userId="77278d51-8899-4792-a37d-34c094257561" providerId="ADAL" clId="{BBB9EECE-D0F4-4D86-8E83-A640B7EE5458}" dt="2020-03-31T09:05:34.200" v="2982" actId="20577"/>
          <ac:spMkLst>
            <pc:docMk/>
            <pc:sldMk cId="1578991216" sldId="394"/>
            <ac:spMk id="14" creationId="{00000000-0000-0000-0000-000000000000}"/>
          </ac:spMkLst>
        </pc:spChg>
        <pc:spChg chg="mod">
          <ac:chgData name="Santiago Cano Muniz" userId="77278d51-8899-4792-a37d-34c094257561" providerId="ADAL" clId="{BBB9EECE-D0F4-4D86-8E83-A640B7EE5458}" dt="2020-03-31T09:36:06.844" v="3154" actId="20577"/>
          <ac:spMkLst>
            <pc:docMk/>
            <pc:sldMk cId="1578991216" sldId="394"/>
            <ac:spMk id="16" creationId="{B315428E-A645-4759-993E-06D1325FDCC2}"/>
          </ac:spMkLst>
        </pc:spChg>
        <pc:spChg chg="mod">
          <ac:chgData name="Santiago Cano Muniz" userId="77278d51-8899-4792-a37d-34c094257561" providerId="ADAL" clId="{BBB9EECE-D0F4-4D86-8E83-A640B7EE5458}" dt="2020-03-31T09:36:28.629" v="3183" actId="14100"/>
          <ac:spMkLst>
            <pc:docMk/>
            <pc:sldMk cId="1578991216" sldId="394"/>
            <ac:spMk id="21" creationId="{4D597238-FE57-4B83-8603-F35233EC3D2A}"/>
          </ac:spMkLst>
        </pc:spChg>
        <pc:cxnChg chg="mod">
          <ac:chgData name="Santiago Cano Muniz" userId="77278d51-8899-4792-a37d-34c094257561" providerId="ADAL" clId="{BBB9EECE-D0F4-4D86-8E83-A640B7EE5458}" dt="2020-03-31T09:36:22.304" v="3171" actId="1038"/>
          <ac:cxnSpMkLst>
            <pc:docMk/>
            <pc:sldMk cId="1578991216" sldId="394"/>
            <ac:cxnSpMk id="17" creationId="{735D6789-8B42-451C-A897-71B3BE319D02}"/>
          </ac:cxnSpMkLst>
        </pc:cxnChg>
      </pc:sldChg>
      <pc:sldChg chg="modSp">
        <pc:chgData name="Santiago Cano Muniz" userId="77278d51-8899-4792-a37d-34c094257561" providerId="ADAL" clId="{BBB9EECE-D0F4-4D86-8E83-A640B7EE5458}" dt="2020-03-31T09:51:59.087" v="3868" actId="20577"/>
        <pc:sldMkLst>
          <pc:docMk/>
          <pc:sldMk cId="3961814427" sldId="395"/>
        </pc:sldMkLst>
        <pc:spChg chg="mod">
          <ac:chgData name="Santiago Cano Muniz" userId="77278d51-8899-4792-a37d-34c094257561" providerId="ADAL" clId="{BBB9EECE-D0F4-4D86-8E83-A640B7EE5458}" dt="2020-03-31T09:51:59.087" v="3868" actId="20577"/>
          <ac:spMkLst>
            <pc:docMk/>
            <pc:sldMk cId="3961814427" sldId="395"/>
            <ac:spMk id="11" creationId="{5D68BB94-1A56-4D04-8FF9-1341DF5089BB}"/>
          </ac:spMkLst>
        </pc:spChg>
        <pc:spChg chg="mod">
          <ac:chgData name="Santiago Cano Muniz" userId="77278d51-8899-4792-a37d-34c094257561" providerId="ADAL" clId="{BBB9EECE-D0F4-4D86-8E83-A640B7EE5458}" dt="2020-03-31T08:51:12.182" v="2628" actId="27636"/>
          <ac:spMkLst>
            <pc:docMk/>
            <pc:sldMk cId="3961814427" sldId="395"/>
            <ac:spMk id="13" creationId="{00000000-0000-0000-0000-000000000000}"/>
          </ac:spMkLst>
        </pc:spChg>
        <pc:spChg chg="mod">
          <ac:chgData name="Santiago Cano Muniz" userId="77278d51-8899-4792-a37d-34c094257561" providerId="ADAL" clId="{BBB9EECE-D0F4-4D86-8E83-A640B7EE5458}" dt="2020-03-31T08:50:42.068" v="2619"/>
          <ac:spMkLst>
            <pc:docMk/>
            <pc:sldMk cId="3961814427" sldId="395"/>
            <ac:spMk id="14" creationId="{00000000-0000-0000-0000-000000000000}"/>
          </ac:spMkLst>
        </pc:spChg>
      </pc:sldChg>
      <pc:sldChg chg="modSp">
        <pc:chgData name="Santiago Cano Muniz" userId="77278d51-8899-4792-a37d-34c094257561" providerId="ADAL" clId="{BBB9EECE-D0F4-4D86-8E83-A640B7EE5458}" dt="2020-03-31T08:51:30.645" v="2636" actId="27636"/>
        <pc:sldMkLst>
          <pc:docMk/>
          <pc:sldMk cId="1460899680" sldId="396"/>
        </pc:sldMkLst>
        <pc:spChg chg="mod">
          <ac:chgData name="Santiago Cano Muniz" userId="77278d51-8899-4792-a37d-34c094257561" providerId="ADAL" clId="{BBB9EECE-D0F4-4D86-8E83-A640B7EE5458}" dt="2020-03-31T08:51:16.604" v="2629"/>
          <ac:spMkLst>
            <pc:docMk/>
            <pc:sldMk cId="1460899680" sldId="396"/>
            <ac:spMk id="13" creationId="{00000000-0000-0000-0000-000000000000}"/>
          </ac:spMkLst>
        </pc:spChg>
        <pc:spChg chg="mod">
          <ac:chgData name="Santiago Cano Muniz" userId="77278d51-8899-4792-a37d-34c094257561" providerId="ADAL" clId="{BBB9EECE-D0F4-4D86-8E83-A640B7EE5458}" dt="2020-03-31T08:50:46.652" v="2621"/>
          <ac:spMkLst>
            <pc:docMk/>
            <pc:sldMk cId="1460899680" sldId="396"/>
            <ac:spMk id="14" creationId="{00000000-0000-0000-0000-000000000000}"/>
          </ac:spMkLst>
        </pc:spChg>
        <pc:spChg chg="mod">
          <ac:chgData name="Santiago Cano Muniz" userId="77278d51-8899-4792-a37d-34c094257561" providerId="ADAL" clId="{BBB9EECE-D0F4-4D86-8E83-A640B7EE5458}" dt="2020-03-31T08:51:30.645" v="2636" actId="27636"/>
          <ac:spMkLst>
            <pc:docMk/>
            <pc:sldMk cId="1460899680" sldId="396"/>
            <ac:spMk id="21" creationId="{A68D5F7D-F16D-4206-AE3C-764C4128555F}"/>
          </ac:spMkLst>
        </pc:spChg>
      </pc:sldChg>
      <pc:sldChg chg="modSp">
        <pc:chgData name="Santiago Cano Muniz" userId="77278d51-8899-4792-a37d-34c094257561" providerId="ADAL" clId="{BBB9EECE-D0F4-4D86-8E83-A640B7EE5458}" dt="2020-03-31T08:54:08.617" v="2700" actId="6549"/>
        <pc:sldMkLst>
          <pc:docMk/>
          <pc:sldMk cId="369123008" sldId="397"/>
        </pc:sldMkLst>
        <pc:spChg chg="mod">
          <ac:chgData name="Santiago Cano Muniz" userId="77278d51-8899-4792-a37d-34c094257561" providerId="ADAL" clId="{BBB9EECE-D0F4-4D86-8E83-A640B7EE5458}" dt="2020-03-31T08:51:18.952" v="2630"/>
          <ac:spMkLst>
            <pc:docMk/>
            <pc:sldMk cId="369123008" sldId="397"/>
            <ac:spMk id="13" creationId="{00000000-0000-0000-0000-000000000000}"/>
          </ac:spMkLst>
        </pc:spChg>
        <pc:spChg chg="mod">
          <ac:chgData name="Santiago Cano Muniz" userId="77278d51-8899-4792-a37d-34c094257561" providerId="ADAL" clId="{BBB9EECE-D0F4-4D86-8E83-A640B7EE5458}" dt="2020-03-31T08:50:48.715" v="2622"/>
          <ac:spMkLst>
            <pc:docMk/>
            <pc:sldMk cId="369123008" sldId="397"/>
            <ac:spMk id="14" creationId="{00000000-0000-0000-0000-000000000000}"/>
          </ac:spMkLst>
        </pc:spChg>
        <pc:spChg chg="mod">
          <ac:chgData name="Santiago Cano Muniz" userId="77278d51-8899-4792-a37d-34c094257561" providerId="ADAL" clId="{BBB9EECE-D0F4-4D86-8E83-A640B7EE5458}" dt="2020-03-31T08:54:08.617" v="2700" actId="6549"/>
          <ac:spMkLst>
            <pc:docMk/>
            <pc:sldMk cId="369123008" sldId="397"/>
            <ac:spMk id="19" creationId="{B4991D9A-702F-4053-8722-E2D84E6B6C55}"/>
          </ac:spMkLst>
        </pc:spChg>
        <pc:spChg chg="mod">
          <ac:chgData name="Santiago Cano Muniz" userId="77278d51-8899-4792-a37d-34c094257561" providerId="ADAL" clId="{BBB9EECE-D0F4-4D86-8E83-A640B7EE5458}" dt="2020-03-31T08:51:23.935" v="2633" actId="27636"/>
          <ac:spMkLst>
            <pc:docMk/>
            <pc:sldMk cId="369123008" sldId="397"/>
            <ac:spMk id="21" creationId="{A68D5F7D-F16D-4206-AE3C-764C4128555F}"/>
          </ac:spMkLst>
        </pc:spChg>
      </pc:sldChg>
      <pc:sldChg chg="modSp">
        <pc:chgData name="Santiago Cano Muniz" userId="77278d51-8899-4792-a37d-34c094257561" providerId="ADAL" clId="{BBB9EECE-D0F4-4D86-8E83-A640B7EE5458}" dt="2020-03-31T08:48:43.492" v="2551" actId="20577"/>
        <pc:sldMkLst>
          <pc:docMk/>
          <pc:sldMk cId="3478948719" sldId="398"/>
        </pc:sldMkLst>
        <pc:spChg chg="mod">
          <ac:chgData name="Santiago Cano Muniz" userId="77278d51-8899-4792-a37d-34c094257561" providerId="ADAL" clId="{BBB9EECE-D0F4-4D86-8E83-A640B7EE5458}" dt="2020-03-31T08:48:43.492" v="2551" actId="20577"/>
          <ac:spMkLst>
            <pc:docMk/>
            <pc:sldMk cId="3478948719" sldId="398"/>
            <ac:spMk id="17" creationId="{BDE6CADC-20C2-4C26-9070-0E9BC7CDBAEE}"/>
          </ac:spMkLst>
        </pc:spChg>
        <pc:spChg chg="mod">
          <ac:chgData name="Santiago Cano Muniz" userId="77278d51-8899-4792-a37d-34c094257561" providerId="ADAL" clId="{BBB9EECE-D0F4-4D86-8E83-A640B7EE5458}" dt="2020-03-31T08:47:55.380" v="2534"/>
          <ac:spMkLst>
            <pc:docMk/>
            <pc:sldMk cId="3478948719" sldId="398"/>
            <ac:spMk id="20" creationId="{66C5AC8F-21B1-4872-A6FD-C5ADD5772294}"/>
          </ac:spMkLst>
        </pc:spChg>
        <pc:spChg chg="mod">
          <ac:chgData name="Santiago Cano Muniz" userId="77278d51-8899-4792-a37d-34c094257561" providerId="ADAL" clId="{BBB9EECE-D0F4-4D86-8E83-A640B7EE5458}" dt="2020-03-31T08:48:01.971" v="2535"/>
          <ac:spMkLst>
            <pc:docMk/>
            <pc:sldMk cId="3478948719" sldId="398"/>
            <ac:spMk id="21" creationId="{C7535CD2-AA15-4C52-9125-5BE62E7F16E3}"/>
          </ac:spMkLst>
        </pc:spChg>
      </pc:sldChg>
      <pc:sldChg chg="modSp">
        <pc:chgData name="Santiago Cano Muniz" userId="77278d51-8899-4792-a37d-34c094257561" providerId="ADAL" clId="{BBB9EECE-D0F4-4D86-8E83-A640B7EE5458}" dt="2020-03-31T08:36:38.075" v="1739" actId="20577"/>
        <pc:sldMkLst>
          <pc:docMk/>
          <pc:sldMk cId="3750026700" sldId="399"/>
        </pc:sldMkLst>
        <pc:spChg chg="mod">
          <ac:chgData name="Santiago Cano Muniz" userId="77278d51-8899-4792-a37d-34c094257561" providerId="ADAL" clId="{BBB9EECE-D0F4-4D86-8E83-A640B7EE5458}" dt="2020-03-31T08:36:38.075" v="1739" actId="20577"/>
          <ac:spMkLst>
            <pc:docMk/>
            <pc:sldMk cId="3750026700" sldId="399"/>
            <ac:spMk id="7" creationId="{FCBFD4C9-19FC-4BDA-B8D5-B246CB08AF8C}"/>
          </ac:spMkLst>
        </pc:spChg>
        <pc:spChg chg="mod">
          <ac:chgData name="Santiago Cano Muniz" userId="77278d51-8899-4792-a37d-34c094257561" providerId="ADAL" clId="{BBB9EECE-D0F4-4D86-8E83-A640B7EE5458}" dt="2020-03-31T08:33:21.671" v="1314"/>
          <ac:spMkLst>
            <pc:docMk/>
            <pc:sldMk cId="3750026700" sldId="399"/>
            <ac:spMk id="13" creationId="{00000000-0000-0000-0000-000000000000}"/>
          </ac:spMkLst>
        </pc:spChg>
        <pc:spChg chg="mod">
          <ac:chgData name="Santiago Cano Muniz" userId="77278d51-8899-4792-a37d-34c094257561" providerId="ADAL" clId="{BBB9EECE-D0F4-4D86-8E83-A640B7EE5458}" dt="2020-03-31T08:33:09.928" v="1311"/>
          <ac:spMkLst>
            <pc:docMk/>
            <pc:sldMk cId="3750026700" sldId="399"/>
            <ac:spMk id="14" creationId="{00000000-0000-0000-0000-000000000000}"/>
          </ac:spMkLst>
        </pc:spChg>
      </pc:sldChg>
      <pc:sldChg chg="modSp">
        <pc:chgData name="Santiago Cano Muniz" userId="77278d51-8899-4792-a37d-34c094257561" providerId="ADAL" clId="{BBB9EECE-D0F4-4D86-8E83-A640B7EE5458}" dt="2020-03-31T09:33:11.494" v="3110" actId="313"/>
        <pc:sldMkLst>
          <pc:docMk/>
          <pc:sldMk cId="100384876" sldId="400"/>
        </pc:sldMkLst>
        <pc:spChg chg="mod">
          <ac:chgData name="Santiago Cano Muniz" userId="77278d51-8899-4792-a37d-34c094257561" providerId="ADAL" clId="{BBB9EECE-D0F4-4D86-8E83-A640B7EE5458}" dt="2020-03-31T09:33:11.494" v="3110" actId="313"/>
          <ac:spMkLst>
            <pc:docMk/>
            <pc:sldMk cId="100384876" sldId="400"/>
            <ac:spMk id="19" creationId="{B4991D9A-702F-4053-8722-E2D84E6B6C55}"/>
          </ac:spMkLst>
        </pc:spChg>
        <pc:spChg chg="mod">
          <ac:chgData name="Santiago Cano Muniz" userId="77278d51-8899-4792-a37d-34c094257561" providerId="ADAL" clId="{BBB9EECE-D0F4-4D86-8E83-A640B7EE5458}" dt="2020-03-31T08:56:05.789" v="2738" actId="20577"/>
          <ac:spMkLst>
            <pc:docMk/>
            <pc:sldMk cId="100384876" sldId="400"/>
            <ac:spMk id="20" creationId="{7C9A808A-1E55-49B0-A7F4-3DDAF900D148}"/>
          </ac:spMkLst>
        </pc:spChg>
      </pc:sldChg>
      <pc:sldChg chg="modSp">
        <pc:chgData name="Santiago Cano Muniz" userId="77278d51-8899-4792-a37d-34c094257561" providerId="ADAL" clId="{BBB9EECE-D0F4-4D86-8E83-A640B7EE5458}" dt="2020-03-31T09:05:26.151" v="2977" actId="20577"/>
        <pc:sldMkLst>
          <pc:docMk/>
          <pc:sldMk cId="710511337" sldId="401"/>
        </pc:sldMkLst>
        <pc:spChg chg="mod">
          <ac:chgData name="Santiago Cano Muniz" userId="77278d51-8899-4792-a37d-34c094257561" providerId="ADAL" clId="{BBB9EECE-D0F4-4D86-8E83-A640B7EE5458}" dt="2020-03-31T09:05:26.151" v="2977" actId="20577"/>
          <ac:spMkLst>
            <pc:docMk/>
            <pc:sldMk cId="710511337" sldId="401"/>
            <ac:spMk id="13" creationId="{00000000-0000-0000-0000-000000000000}"/>
          </ac:spMkLst>
        </pc:spChg>
      </pc:sldChg>
      <pc:sldChg chg="modSp">
        <pc:chgData name="Santiago Cano Muniz" userId="77278d51-8899-4792-a37d-34c094257561" providerId="ADAL" clId="{BBB9EECE-D0F4-4D86-8E83-A640B7EE5458}" dt="2020-03-31T08:29:16.638" v="1099" actId="20577"/>
        <pc:sldMkLst>
          <pc:docMk/>
          <pc:sldMk cId="2161113569" sldId="402"/>
        </pc:sldMkLst>
        <pc:spChg chg="mod">
          <ac:chgData name="Santiago Cano Muniz" userId="77278d51-8899-4792-a37d-34c094257561" providerId="ADAL" clId="{BBB9EECE-D0F4-4D86-8E83-A640B7EE5458}" dt="2020-03-31T08:28:44.709" v="1048"/>
          <ac:spMkLst>
            <pc:docMk/>
            <pc:sldMk cId="2161113569" sldId="402"/>
            <ac:spMk id="14" creationId="{00000000-0000-0000-0000-000000000000}"/>
          </ac:spMkLst>
        </pc:spChg>
        <pc:spChg chg="mod">
          <ac:chgData name="Santiago Cano Muniz" userId="77278d51-8899-4792-a37d-34c094257561" providerId="ADAL" clId="{BBB9EECE-D0F4-4D86-8E83-A640B7EE5458}" dt="2020-03-31T08:28:49.655" v="1070" actId="20577"/>
          <ac:spMkLst>
            <pc:docMk/>
            <pc:sldMk cId="2161113569" sldId="402"/>
            <ac:spMk id="23" creationId="{40BAC088-F232-4E12-986B-0DE436E22E74}"/>
          </ac:spMkLst>
        </pc:spChg>
        <pc:graphicFrameChg chg="mod">
          <ac:chgData name="Santiago Cano Muniz" userId="77278d51-8899-4792-a37d-34c094257561" providerId="ADAL" clId="{BBB9EECE-D0F4-4D86-8E83-A640B7EE5458}" dt="2020-03-31T08:29:16.638" v="1099" actId="20577"/>
          <ac:graphicFrameMkLst>
            <pc:docMk/>
            <pc:sldMk cId="2161113569" sldId="402"/>
            <ac:graphicFrameMk id="2" creationId="{EA236AD2-975E-43E0-9FDA-44A12A336E95}"/>
          </ac:graphicFrameMkLst>
        </pc:graphicFrameChg>
      </pc:sldChg>
      <pc:sldChg chg="modSp">
        <pc:chgData name="Santiago Cano Muniz" userId="77278d51-8899-4792-a37d-34c094257561" providerId="ADAL" clId="{BBB9EECE-D0F4-4D86-8E83-A640B7EE5458}" dt="2020-03-31T08:24:53.766" v="622" actId="20577"/>
        <pc:sldMkLst>
          <pc:docMk/>
          <pc:sldMk cId="2847216926" sldId="403"/>
        </pc:sldMkLst>
        <pc:spChg chg="mod">
          <ac:chgData name="Santiago Cano Muniz" userId="77278d51-8899-4792-a37d-34c094257561" providerId="ADAL" clId="{BBB9EECE-D0F4-4D86-8E83-A640B7EE5458}" dt="2020-03-31T08:24:28.776" v="567" actId="20577"/>
          <ac:spMkLst>
            <pc:docMk/>
            <pc:sldMk cId="2847216926" sldId="403"/>
            <ac:spMk id="13" creationId="{00000000-0000-0000-0000-000000000000}"/>
          </ac:spMkLst>
        </pc:spChg>
        <pc:spChg chg="mod">
          <ac:chgData name="Santiago Cano Muniz" userId="77278d51-8899-4792-a37d-34c094257561" providerId="ADAL" clId="{BBB9EECE-D0F4-4D86-8E83-A640B7EE5458}" dt="2020-03-31T08:23:58.609" v="533" actId="20577"/>
          <ac:spMkLst>
            <pc:docMk/>
            <pc:sldMk cId="2847216926" sldId="403"/>
            <ac:spMk id="14" creationId="{00000000-0000-0000-0000-000000000000}"/>
          </ac:spMkLst>
        </pc:spChg>
        <pc:graphicFrameChg chg="mod">
          <ac:chgData name="Santiago Cano Muniz" userId="77278d51-8899-4792-a37d-34c094257561" providerId="ADAL" clId="{BBB9EECE-D0F4-4D86-8E83-A640B7EE5458}" dt="2020-03-31T08:24:53.766" v="622" actId="20577"/>
          <ac:graphicFrameMkLst>
            <pc:docMk/>
            <pc:sldMk cId="2847216926" sldId="403"/>
            <ac:graphicFrameMk id="6" creationId="{6B4D0EBF-9D79-4B6A-A2D1-BCC48D28A07E}"/>
          </ac:graphicFrameMkLst>
        </pc:graphicFrameChg>
      </pc:sldChg>
      <pc:sldChg chg="modSp">
        <pc:chgData name="Santiago Cano Muniz" userId="77278d51-8899-4792-a37d-34c094257561" providerId="ADAL" clId="{BBB9EECE-D0F4-4D86-8E83-A640B7EE5458}" dt="2020-03-31T09:37:37.754" v="3275" actId="20577"/>
        <pc:sldMkLst>
          <pc:docMk/>
          <pc:sldMk cId="1442013819" sldId="404"/>
        </pc:sldMkLst>
        <pc:spChg chg="mod">
          <ac:chgData name="Santiago Cano Muniz" userId="77278d51-8899-4792-a37d-34c094257561" providerId="ADAL" clId="{BBB9EECE-D0F4-4D86-8E83-A640B7EE5458}" dt="2020-03-31T09:06:58.302" v="3008" actId="20577"/>
          <ac:spMkLst>
            <pc:docMk/>
            <pc:sldMk cId="1442013819" sldId="404"/>
            <ac:spMk id="9" creationId="{128F4938-CDE0-4B46-95A0-B0D1B3C54CF2}"/>
          </ac:spMkLst>
        </pc:spChg>
        <pc:spChg chg="mod">
          <ac:chgData name="Santiago Cano Muniz" userId="77278d51-8899-4792-a37d-34c094257561" providerId="ADAL" clId="{BBB9EECE-D0F4-4D86-8E83-A640B7EE5458}" dt="2020-03-31T09:06:11.075" v="2989"/>
          <ac:spMkLst>
            <pc:docMk/>
            <pc:sldMk cId="1442013819" sldId="404"/>
            <ac:spMk id="14" creationId="{00000000-0000-0000-0000-000000000000}"/>
          </ac:spMkLst>
        </pc:spChg>
        <pc:spChg chg="mod">
          <ac:chgData name="Santiago Cano Muniz" userId="77278d51-8899-4792-a37d-34c094257561" providerId="ADAL" clId="{BBB9EECE-D0F4-4D86-8E83-A640B7EE5458}" dt="2020-03-31T09:37:37.754" v="3275" actId="20577"/>
          <ac:spMkLst>
            <pc:docMk/>
            <pc:sldMk cId="1442013819" sldId="404"/>
            <ac:spMk id="16" creationId="{BF188308-41CB-41E3-A1AF-6F02CA1D46B1}"/>
          </ac:spMkLst>
        </pc:spChg>
        <pc:spChg chg="mod">
          <ac:chgData name="Santiago Cano Muniz" userId="77278d51-8899-4792-a37d-34c094257561" providerId="ADAL" clId="{BBB9EECE-D0F4-4D86-8E83-A640B7EE5458}" dt="2020-03-31T09:31:23.269" v="3077" actId="20577"/>
          <ac:spMkLst>
            <pc:docMk/>
            <pc:sldMk cId="1442013819" sldId="404"/>
            <ac:spMk id="19" creationId="{68D29ECB-509C-4FCA-B098-97B1B6ACC7F8}"/>
          </ac:spMkLst>
        </pc:spChg>
      </pc:sldChg>
      <pc:sldChg chg="modSp">
        <pc:chgData name="Santiago Cano Muniz" userId="77278d51-8899-4792-a37d-34c094257561" providerId="ADAL" clId="{BBB9EECE-D0F4-4D86-8E83-A640B7EE5458}" dt="2020-03-31T09:02:55.165" v="2883" actId="20577"/>
        <pc:sldMkLst>
          <pc:docMk/>
          <pc:sldMk cId="2970734769" sldId="405"/>
        </pc:sldMkLst>
        <pc:spChg chg="mod">
          <ac:chgData name="Santiago Cano Muniz" userId="77278d51-8899-4792-a37d-34c094257561" providerId="ADAL" clId="{BBB9EECE-D0F4-4D86-8E83-A640B7EE5458}" dt="2020-03-31T09:02:49.070" v="2874" actId="20577"/>
          <ac:spMkLst>
            <pc:docMk/>
            <pc:sldMk cId="2970734769" sldId="405"/>
            <ac:spMk id="4" creationId="{BE7CC68D-64D8-4AC8-B225-7FF679521513}"/>
          </ac:spMkLst>
        </pc:spChg>
        <pc:spChg chg="mod">
          <ac:chgData name="Santiago Cano Muniz" userId="77278d51-8899-4792-a37d-34c094257561" providerId="ADAL" clId="{BBB9EECE-D0F4-4D86-8E83-A640B7EE5458}" dt="2020-03-31T09:02:07.726" v="2869" actId="14100"/>
          <ac:spMkLst>
            <pc:docMk/>
            <pc:sldMk cId="2970734769" sldId="405"/>
            <ac:spMk id="9" creationId="{DC0C76C7-E9E9-40B9-8C62-C5AF5FDD62B3}"/>
          </ac:spMkLst>
        </pc:spChg>
        <pc:spChg chg="mod">
          <ac:chgData name="Santiago Cano Muniz" userId="77278d51-8899-4792-a37d-34c094257561" providerId="ADAL" clId="{BBB9EECE-D0F4-4D86-8E83-A640B7EE5458}" dt="2020-03-31T09:02:52.518" v="2878" actId="20577"/>
          <ac:spMkLst>
            <pc:docMk/>
            <pc:sldMk cId="2970734769" sldId="405"/>
            <ac:spMk id="11" creationId="{7761F47F-F79A-4FD6-8F64-7410A62FD9C9}"/>
          </ac:spMkLst>
        </pc:spChg>
        <pc:spChg chg="mod">
          <ac:chgData name="Santiago Cano Muniz" userId="77278d51-8899-4792-a37d-34c094257561" providerId="ADAL" clId="{BBB9EECE-D0F4-4D86-8E83-A640B7EE5458}" dt="2020-03-31T09:02:55.165" v="2883" actId="20577"/>
          <ac:spMkLst>
            <pc:docMk/>
            <pc:sldMk cId="2970734769" sldId="405"/>
            <ac:spMk id="12" creationId="{E6878DFC-7EE3-4783-8595-4B7F9074833B}"/>
          </ac:spMkLst>
        </pc:spChg>
        <pc:spChg chg="mod">
          <ac:chgData name="Santiago Cano Muniz" userId="77278d51-8899-4792-a37d-34c094257561" providerId="ADAL" clId="{BBB9EECE-D0F4-4D86-8E83-A640B7EE5458}" dt="2020-03-31T09:00:43.520" v="2863" actId="20577"/>
          <ac:spMkLst>
            <pc:docMk/>
            <pc:sldMk cId="2970734769" sldId="405"/>
            <ac:spMk id="13" creationId="{00000000-0000-0000-0000-000000000000}"/>
          </ac:spMkLst>
        </pc:spChg>
      </pc:sldChg>
      <pc:sldChg chg="modSp">
        <pc:chgData name="Santiago Cano Muniz" userId="77278d51-8899-4792-a37d-34c094257561" providerId="ADAL" clId="{BBB9EECE-D0F4-4D86-8E83-A640B7EE5458}" dt="2020-03-31T09:37:24.250" v="3269" actId="313"/>
        <pc:sldMkLst>
          <pc:docMk/>
          <pc:sldMk cId="1386114018" sldId="407"/>
        </pc:sldMkLst>
        <pc:spChg chg="mod">
          <ac:chgData name="Santiago Cano Muniz" userId="77278d51-8899-4792-a37d-34c094257561" providerId="ADAL" clId="{BBB9EECE-D0F4-4D86-8E83-A640B7EE5458}" dt="2020-03-31T09:34:31.414" v="3141" actId="20577"/>
          <ac:spMkLst>
            <pc:docMk/>
            <pc:sldMk cId="1386114018" sldId="407"/>
            <ac:spMk id="8" creationId="{E61F1B5F-CAD6-4746-81C1-6A8EBF2390B9}"/>
          </ac:spMkLst>
        </pc:spChg>
        <pc:spChg chg="mod">
          <ac:chgData name="Santiago Cano Muniz" userId="77278d51-8899-4792-a37d-34c094257561" providerId="ADAL" clId="{BBB9EECE-D0F4-4D86-8E83-A640B7EE5458}" dt="2020-03-31T09:06:55.110" v="3007" actId="20577"/>
          <ac:spMkLst>
            <pc:docMk/>
            <pc:sldMk cId="1386114018" sldId="407"/>
            <ac:spMk id="10" creationId="{1BB2D7B7-1D83-428B-AEC4-2B423B630645}"/>
          </ac:spMkLst>
        </pc:spChg>
        <pc:spChg chg="mod">
          <ac:chgData name="Santiago Cano Muniz" userId="77278d51-8899-4792-a37d-34c094257561" providerId="ADAL" clId="{BBB9EECE-D0F4-4D86-8E83-A640B7EE5458}" dt="2020-03-31T09:37:24.250" v="3269" actId="313"/>
          <ac:spMkLst>
            <pc:docMk/>
            <pc:sldMk cId="1386114018" sldId="407"/>
            <ac:spMk id="12" creationId="{6E09AF2D-C1D0-4CF0-9240-FA3DDA872AED}"/>
          </ac:spMkLst>
        </pc:spChg>
        <pc:spChg chg="mod">
          <ac:chgData name="Santiago Cano Muniz" userId="77278d51-8899-4792-a37d-34c094257561" providerId="ADAL" clId="{BBB9EECE-D0F4-4D86-8E83-A640B7EE5458}" dt="2020-03-31T09:06:09.179" v="2988"/>
          <ac:spMkLst>
            <pc:docMk/>
            <pc:sldMk cId="1386114018" sldId="407"/>
            <ac:spMk id="14" creationId="{00000000-0000-0000-0000-000000000000}"/>
          </ac:spMkLst>
        </pc:spChg>
        <pc:spChg chg="mod">
          <ac:chgData name="Santiago Cano Muniz" userId="77278d51-8899-4792-a37d-34c094257561" providerId="ADAL" clId="{BBB9EECE-D0F4-4D86-8E83-A640B7EE5458}" dt="2020-03-31T09:31:48.584" v="3083" actId="20577"/>
          <ac:spMkLst>
            <pc:docMk/>
            <pc:sldMk cId="1386114018" sldId="407"/>
            <ac:spMk id="17" creationId="{C9577C6E-890F-4855-9EB8-D81503D9575E}"/>
          </ac:spMkLst>
        </pc:spChg>
      </pc:sldChg>
      <pc:sldChg chg="modSp">
        <pc:chgData name="Santiago Cano Muniz" userId="77278d51-8899-4792-a37d-34c094257561" providerId="ADAL" clId="{BBB9EECE-D0F4-4D86-8E83-A640B7EE5458}" dt="2020-03-31T09:41:31.387" v="3475" actId="20577"/>
        <pc:sldMkLst>
          <pc:docMk/>
          <pc:sldMk cId="371325502" sldId="408"/>
        </pc:sldMkLst>
        <pc:spChg chg="mod">
          <ac:chgData name="Santiago Cano Muniz" userId="77278d51-8899-4792-a37d-34c094257561" providerId="ADAL" clId="{BBB9EECE-D0F4-4D86-8E83-A640B7EE5458}" dt="2020-03-31T09:41:31.387" v="3475" actId="20577"/>
          <ac:spMkLst>
            <pc:docMk/>
            <pc:sldMk cId="371325502" sldId="408"/>
            <ac:spMk id="13" creationId="{00000000-0000-0000-0000-000000000000}"/>
          </ac:spMkLst>
        </pc:spChg>
        <pc:spChg chg="mod">
          <ac:chgData name="Santiago Cano Muniz" userId="77278d51-8899-4792-a37d-34c094257561" providerId="ADAL" clId="{BBB9EECE-D0F4-4D86-8E83-A640B7EE5458}" dt="2020-03-31T09:40:56.459" v="3432"/>
          <ac:spMkLst>
            <pc:docMk/>
            <pc:sldMk cId="371325502" sldId="408"/>
            <ac:spMk id="14" creationId="{00000000-0000-0000-0000-000000000000}"/>
          </ac:spMkLst>
        </pc:spChg>
      </pc:sldChg>
      <pc:sldChg chg="modSp">
        <pc:chgData name="Santiago Cano Muniz" userId="77278d51-8899-4792-a37d-34c094257561" providerId="ADAL" clId="{BBB9EECE-D0F4-4D86-8E83-A640B7EE5458}" dt="2020-03-31T09:50:23.476" v="3809" actId="1076"/>
        <pc:sldMkLst>
          <pc:docMk/>
          <pc:sldMk cId="913901073" sldId="409"/>
        </pc:sldMkLst>
        <pc:spChg chg="mod">
          <ac:chgData name="Santiago Cano Muniz" userId="77278d51-8899-4792-a37d-34c094257561" providerId="ADAL" clId="{BBB9EECE-D0F4-4D86-8E83-A640B7EE5458}" dt="2020-03-31T09:38:00.904" v="3283" actId="1036"/>
          <ac:spMkLst>
            <pc:docMk/>
            <pc:sldMk cId="913901073" sldId="409"/>
            <ac:spMk id="6" creationId="{B662A3CB-ACED-4C50-8872-BBB659B818DD}"/>
          </ac:spMkLst>
        </pc:spChg>
        <pc:spChg chg="mod">
          <ac:chgData name="Santiago Cano Muniz" userId="77278d51-8899-4792-a37d-34c094257561" providerId="ADAL" clId="{BBB9EECE-D0F4-4D86-8E83-A640B7EE5458}" dt="2020-03-31T09:34:34.772" v="3142"/>
          <ac:spMkLst>
            <pc:docMk/>
            <pc:sldMk cId="913901073" sldId="409"/>
            <ac:spMk id="8" creationId="{E61F1B5F-CAD6-4746-81C1-6A8EBF2390B9}"/>
          </ac:spMkLst>
        </pc:spChg>
        <pc:spChg chg="mod">
          <ac:chgData name="Santiago Cano Muniz" userId="77278d51-8899-4792-a37d-34c094257561" providerId="ADAL" clId="{BBB9EECE-D0F4-4D86-8E83-A640B7EE5458}" dt="2020-03-31T09:37:19.934" v="3266" actId="313"/>
          <ac:spMkLst>
            <pc:docMk/>
            <pc:sldMk cId="913901073" sldId="409"/>
            <ac:spMk id="12" creationId="{6E09AF2D-C1D0-4CF0-9240-FA3DDA872AED}"/>
          </ac:spMkLst>
        </pc:spChg>
        <pc:spChg chg="mod">
          <ac:chgData name="Santiago Cano Muniz" userId="77278d51-8899-4792-a37d-34c094257561" providerId="ADAL" clId="{BBB9EECE-D0F4-4D86-8E83-A640B7EE5458}" dt="2020-03-31T09:06:05.972" v="2987" actId="20577"/>
          <ac:spMkLst>
            <pc:docMk/>
            <pc:sldMk cId="913901073" sldId="409"/>
            <ac:spMk id="14" creationId="{00000000-0000-0000-0000-000000000000}"/>
          </ac:spMkLst>
        </pc:spChg>
        <pc:spChg chg="mod">
          <ac:chgData name="Santiago Cano Muniz" userId="77278d51-8899-4792-a37d-34c094257561" providerId="ADAL" clId="{BBB9EECE-D0F4-4D86-8E83-A640B7EE5458}" dt="2020-03-31T09:06:22.450" v="2999" actId="20577"/>
          <ac:spMkLst>
            <pc:docMk/>
            <pc:sldMk cId="913901073" sldId="409"/>
            <ac:spMk id="16" creationId="{D366DB70-861A-419C-83D1-2AA3F8747ED8}"/>
          </ac:spMkLst>
        </pc:spChg>
        <pc:spChg chg="mod">
          <ac:chgData name="Santiago Cano Muniz" userId="77278d51-8899-4792-a37d-34c094257561" providerId="ADAL" clId="{BBB9EECE-D0F4-4D86-8E83-A640B7EE5458}" dt="2020-03-31T09:32:31.104" v="3098" actId="20577"/>
          <ac:spMkLst>
            <pc:docMk/>
            <pc:sldMk cId="913901073" sldId="409"/>
            <ac:spMk id="20" creationId="{4B7974F4-0199-4AAA-8BD3-680F3C1DED9C}"/>
          </ac:spMkLst>
        </pc:spChg>
        <pc:grpChg chg="mod">
          <ac:chgData name="Santiago Cano Muniz" userId="77278d51-8899-4792-a37d-34c094257561" providerId="ADAL" clId="{BBB9EECE-D0F4-4D86-8E83-A640B7EE5458}" dt="2020-03-31T09:50:23.476" v="3809" actId="1076"/>
          <ac:grpSpMkLst>
            <pc:docMk/>
            <pc:sldMk cId="913901073" sldId="409"/>
            <ac:grpSpMk id="7" creationId="{E7A7980A-D718-4C66-8389-7550C406C8B7}"/>
          </ac:grpSpMkLst>
        </pc:grpChg>
      </pc:sldChg>
      <pc:sldChg chg="modSp">
        <pc:chgData name="Santiago Cano Muniz" userId="77278d51-8899-4792-a37d-34c094257561" providerId="ADAL" clId="{BBB9EECE-D0F4-4D86-8E83-A640B7EE5458}" dt="2020-03-31T09:48:07.933" v="3661" actId="20577"/>
        <pc:sldMkLst>
          <pc:docMk/>
          <pc:sldMk cId="2224776020" sldId="410"/>
        </pc:sldMkLst>
        <pc:spChg chg="mod">
          <ac:chgData name="Santiago Cano Muniz" userId="77278d51-8899-4792-a37d-34c094257561" providerId="ADAL" clId="{BBB9EECE-D0F4-4D86-8E83-A640B7EE5458}" dt="2020-03-31T09:48:07.933" v="3661" actId="20577"/>
          <ac:spMkLst>
            <pc:docMk/>
            <pc:sldMk cId="2224776020" sldId="410"/>
            <ac:spMk id="9" creationId="{E4A241E9-FD20-4426-A7BF-E08861942FF4}"/>
          </ac:spMkLst>
        </pc:spChg>
        <pc:spChg chg="mod">
          <ac:chgData name="Santiago Cano Muniz" userId="77278d51-8899-4792-a37d-34c094257561" providerId="ADAL" clId="{BBB9EECE-D0F4-4D86-8E83-A640B7EE5458}" dt="2020-03-31T09:41:36.699" v="3485" actId="20577"/>
          <ac:spMkLst>
            <pc:docMk/>
            <pc:sldMk cId="2224776020" sldId="410"/>
            <ac:spMk id="13" creationId="{00000000-0000-0000-0000-000000000000}"/>
          </ac:spMkLst>
        </pc:spChg>
        <pc:spChg chg="mod">
          <ac:chgData name="Santiago Cano Muniz" userId="77278d51-8899-4792-a37d-34c094257561" providerId="ADAL" clId="{BBB9EECE-D0F4-4D86-8E83-A640B7EE5458}" dt="2020-03-31T09:40:59.248" v="3433"/>
          <ac:spMkLst>
            <pc:docMk/>
            <pc:sldMk cId="2224776020" sldId="410"/>
            <ac:spMk id="14" creationId="{00000000-0000-0000-0000-000000000000}"/>
          </ac:spMkLst>
        </pc:spChg>
      </pc:sldChg>
      <pc:sldChg chg="addSp delSp modSp modAnim">
        <pc:chgData name="Santiago Cano Muniz" userId="77278d51-8899-4792-a37d-34c094257561" providerId="ADAL" clId="{BBB9EECE-D0F4-4D86-8E83-A640B7EE5458}" dt="2020-03-31T09:47:31.406" v="3645" actId="1076"/>
        <pc:sldMkLst>
          <pc:docMk/>
          <pc:sldMk cId="3540780547" sldId="411"/>
        </pc:sldMkLst>
        <pc:spChg chg="add">
          <ac:chgData name="Santiago Cano Muniz" userId="77278d51-8899-4792-a37d-34c094257561" providerId="ADAL" clId="{BBB9EECE-D0F4-4D86-8E83-A640B7EE5458}" dt="2020-03-31T09:47:09.640" v="3612"/>
          <ac:spMkLst>
            <pc:docMk/>
            <pc:sldMk cId="3540780547" sldId="411"/>
            <ac:spMk id="9" creationId="{D6E19F44-A22A-4EA4-A53C-14F02A7E0663}"/>
          </ac:spMkLst>
        </pc:spChg>
        <pc:spChg chg="mod">
          <ac:chgData name="Santiago Cano Muniz" userId="77278d51-8899-4792-a37d-34c094257561" providerId="ADAL" clId="{BBB9EECE-D0F4-4D86-8E83-A640B7EE5458}" dt="2020-03-31T09:47:31.406" v="3645" actId="1076"/>
          <ac:spMkLst>
            <pc:docMk/>
            <pc:sldMk cId="3540780547" sldId="411"/>
            <ac:spMk id="11" creationId="{A4F996CF-8625-411F-9720-BC580E6F8D30}"/>
          </ac:spMkLst>
        </pc:spChg>
        <pc:spChg chg="mod">
          <ac:chgData name="Santiago Cano Muniz" userId="77278d51-8899-4792-a37d-34c094257561" providerId="ADAL" clId="{BBB9EECE-D0F4-4D86-8E83-A640B7EE5458}" dt="2020-03-31T09:41:47.164" v="3503" actId="20577"/>
          <ac:spMkLst>
            <pc:docMk/>
            <pc:sldMk cId="3540780547" sldId="411"/>
            <ac:spMk id="13" creationId="{00000000-0000-0000-0000-000000000000}"/>
          </ac:spMkLst>
        </pc:spChg>
        <pc:spChg chg="mod">
          <ac:chgData name="Santiago Cano Muniz" userId="77278d51-8899-4792-a37d-34c094257561" providerId="ADAL" clId="{BBB9EECE-D0F4-4D86-8E83-A640B7EE5458}" dt="2020-03-31T09:41:01.474" v="3434"/>
          <ac:spMkLst>
            <pc:docMk/>
            <pc:sldMk cId="3540780547" sldId="411"/>
            <ac:spMk id="14" creationId="{00000000-0000-0000-0000-000000000000}"/>
          </ac:spMkLst>
        </pc:spChg>
        <pc:spChg chg="del">
          <ac:chgData name="Santiago Cano Muniz" userId="77278d51-8899-4792-a37d-34c094257561" providerId="ADAL" clId="{BBB9EECE-D0F4-4D86-8E83-A640B7EE5458}" dt="2020-03-31T09:47:09.403" v="3611" actId="478"/>
          <ac:spMkLst>
            <pc:docMk/>
            <pc:sldMk cId="3540780547" sldId="411"/>
            <ac:spMk id="18" creationId="{6E3F2C6F-7E40-47C7-A2D1-13D816A8F63E}"/>
          </ac:spMkLst>
        </pc:spChg>
      </pc:sldChg>
      <pc:sldChg chg="modSp">
        <pc:chgData name="Santiago Cano Muniz" userId="77278d51-8899-4792-a37d-34c094257561" providerId="ADAL" clId="{BBB9EECE-D0F4-4D86-8E83-A640B7EE5458}" dt="2020-03-31T09:41:54.539" v="3515" actId="20577"/>
        <pc:sldMkLst>
          <pc:docMk/>
          <pc:sldMk cId="4033368159" sldId="412"/>
        </pc:sldMkLst>
        <pc:spChg chg="mod">
          <ac:chgData name="Santiago Cano Muniz" userId="77278d51-8899-4792-a37d-34c094257561" providerId="ADAL" clId="{BBB9EECE-D0F4-4D86-8E83-A640B7EE5458}" dt="2020-03-31T09:41:54.539" v="3515" actId="20577"/>
          <ac:spMkLst>
            <pc:docMk/>
            <pc:sldMk cId="4033368159" sldId="412"/>
            <ac:spMk id="13" creationId="{00000000-0000-0000-0000-000000000000}"/>
          </ac:spMkLst>
        </pc:spChg>
        <pc:spChg chg="mod">
          <ac:chgData name="Santiago Cano Muniz" userId="77278d51-8899-4792-a37d-34c094257561" providerId="ADAL" clId="{BBB9EECE-D0F4-4D86-8E83-A640B7EE5458}" dt="2020-03-31T09:41:03.706" v="3435"/>
          <ac:spMkLst>
            <pc:docMk/>
            <pc:sldMk cId="4033368159" sldId="412"/>
            <ac:spMk id="14" creationId="{00000000-0000-0000-0000-000000000000}"/>
          </ac:spMkLst>
        </pc:spChg>
      </pc:sldChg>
      <pc:sldChg chg="modSp">
        <pc:chgData name="Santiago Cano Muniz" userId="77278d51-8899-4792-a37d-34c094257561" providerId="ADAL" clId="{BBB9EECE-D0F4-4D86-8E83-A640B7EE5458}" dt="2020-03-31T09:49:51.282" v="3807" actId="20577"/>
        <pc:sldMkLst>
          <pc:docMk/>
          <pc:sldMk cId="1920810962" sldId="413"/>
        </pc:sldMkLst>
        <pc:spChg chg="mod">
          <ac:chgData name="Santiago Cano Muniz" userId="77278d51-8899-4792-a37d-34c094257561" providerId="ADAL" clId="{BBB9EECE-D0F4-4D86-8E83-A640B7EE5458}" dt="2020-03-31T09:49:51.282" v="3807" actId="20577"/>
          <ac:spMkLst>
            <pc:docMk/>
            <pc:sldMk cId="1920810962" sldId="413"/>
            <ac:spMk id="13" creationId="{00000000-0000-0000-0000-000000000000}"/>
          </ac:spMkLst>
        </pc:spChg>
        <pc:spChg chg="mod">
          <ac:chgData name="Santiago Cano Muniz" userId="77278d51-8899-4792-a37d-34c094257561" providerId="ADAL" clId="{BBB9EECE-D0F4-4D86-8E83-A640B7EE5458}" dt="2020-03-31T09:41:08.680" v="3437"/>
          <ac:spMkLst>
            <pc:docMk/>
            <pc:sldMk cId="1920810962" sldId="413"/>
            <ac:spMk id="14" creationId="{00000000-0000-0000-0000-000000000000}"/>
          </ac:spMkLst>
        </pc:spChg>
      </pc:sldChg>
      <pc:sldChg chg="modSp">
        <pc:chgData name="Santiago Cano Muniz" userId="77278d51-8899-4792-a37d-34c094257561" providerId="ADAL" clId="{BBB9EECE-D0F4-4D86-8E83-A640B7EE5458}" dt="2020-03-31T09:49:45.548" v="3796" actId="20577"/>
        <pc:sldMkLst>
          <pc:docMk/>
          <pc:sldMk cId="112687152" sldId="414"/>
        </pc:sldMkLst>
        <pc:spChg chg="mod">
          <ac:chgData name="Santiago Cano Muniz" userId="77278d51-8899-4792-a37d-34c094257561" providerId="ADAL" clId="{BBB9EECE-D0F4-4D86-8E83-A640B7EE5458}" dt="2020-03-31T09:49:08.955" v="3742" actId="20577"/>
          <ac:spMkLst>
            <pc:docMk/>
            <pc:sldMk cId="112687152" sldId="414"/>
            <ac:spMk id="9" creationId="{E4A241E9-FD20-4426-A7BF-E08861942FF4}"/>
          </ac:spMkLst>
        </pc:spChg>
        <pc:spChg chg="mod">
          <ac:chgData name="Santiago Cano Muniz" userId="77278d51-8899-4792-a37d-34c094257561" providerId="ADAL" clId="{BBB9EECE-D0F4-4D86-8E83-A640B7EE5458}" dt="2020-03-31T09:49:45.548" v="3796" actId="20577"/>
          <ac:spMkLst>
            <pc:docMk/>
            <pc:sldMk cId="112687152" sldId="414"/>
            <ac:spMk id="13" creationId="{00000000-0000-0000-0000-000000000000}"/>
          </ac:spMkLst>
        </pc:spChg>
        <pc:spChg chg="mod">
          <ac:chgData name="Santiago Cano Muniz" userId="77278d51-8899-4792-a37d-34c094257561" providerId="ADAL" clId="{BBB9EECE-D0F4-4D86-8E83-A640B7EE5458}" dt="2020-03-31T09:41:06.543" v="3436"/>
          <ac:spMkLst>
            <pc:docMk/>
            <pc:sldMk cId="112687152" sldId="414"/>
            <ac:spMk id="14" creationId="{00000000-0000-0000-0000-000000000000}"/>
          </ac:spMkLst>
        </pc:spChg>
      </pc:sldChg>
      <pc:sldChg chg="modSp">
        <pc:chgData name="Santiago Cano Muniz" userId="77278d51-8899-4792-a37d-34c094257561" providerId="ADAL" clId="{BBB9EECE-D0F4-4D86-8E83-A640B7EE5458}" dt="2020-03-31T09:49:34.795" v="3780" actId="20577"/>
        <pc:sldMkLst>
          <pc:docMk/>
          <pc:sldMk cId="13256068" sldId="416"/>
        </pc:sldMkLst>
        <pc:spChg chg="mod">
          <ac:chgData name="Santiago Cano Muniz" userId="77278d51-8899-4792-a37d-34c094257561" providerId="ADAL" clId="{BBB9EECE-D0F4-4D86-8E83-A640B7EE5458}" dt="2020-03-31T09:49:34.795" v="3780" actId="20577"/>
          <ac:spMkLst>
            <pc:docMk/>
            <pc:sldMk cId="13256068" sldId="416"/>
            <ac:spMk id="13" creationId="{00000000-0000-0000-0000-000000000000}"/>
          </ac:spMkLst>
        </pc:spChg>
        <pc:spChg chg="mod">
          <ac:chgData name="Santiago Cano Muniz" userId="77278d51-8899-4792-a37d-34c094257561" providerId="ADAL" clId="{BBB9EECE-D0F4-4D86-8E83-A640B7EE5458}" dt="2020-03-31T09:49:16.553" v="3745" actId="27636"/>
          <ac:spMkLst>
            <pc:docMk/>
            <pc:sldMk cId="13256068" sldId="416"/>
            <ac:spMk id="14" creationId="{00000000-0000-0000-0000-000000000000}"/>
          </ac:spMkLst>
        </pc:spChg>
      </pc:sldChg>
      <pc:sldChg chg="modSp">
        <pc:chgData name="Santiago Cano Muniz" userId="77278d51-8899-4792-a37d-34c094257561" providerId="ADAL" clId="{BBB9EECE-D0F4-4D86-8E83-A640B7EE5458}" dt="2020-03-31T09:40:34.911" v="3402" actId="20577"/>
        <pc:sldMkLst>
          <pc:docMk/>
          <pc:sldMk cId="3521198533" sldId="417"/>
        </pc:sldMkLst>
        <pc:spChg chg="mod">
          <ac:chgData name="Santiago Cano Muniz" userId="77278d51-8899-4792-a37d-34c094257561" providerId="ADAL" clId="{BBB9EECE-D0F4-4D86-8E83-A640B7EE5458}" dt="2020-03-31T08:55:18.655" v="2714" actId="313"/>
          <ac:spMkLst>
            <pc:docMk/>
            <pc:sldMk cId="3521198533" sldId="417"/>
            <ac:spMk id="7" creationId="{C7EFDAD5-9E75-4693-8757-8DF122830CBA}"/>
          </ac:spMkLst>
        </pc:spChg>
        <pc:spChg chg="mod">
          <ac:chgData name="Santiago Cano Muniz" userId="77278d51-8899-4792-a37d-34c094257561" providerId="ADAL" clId="{BBB9EECE-D0F4-4D86-8E83-A640B7EE5458}" dt="2020-03-31T09:40:34.911" v="3402" actId="20577"/>
          <ac:spMkLst>
            <pc:docMk/>
            <pc:sldMk cId="3521198533" sldId="417"/>
            <ac:spMk id="8" creationId="{011CF226-ADC4-4B55-8C2A-8660EB8D2911}"/>
          </ac:spMkLst>
        </pc:spChg>
        <pc:spChg chg="mod">
          <ac:chgData name="Santiago Cano Muniz" userId="77278d51-8899-4792-a37d-34c094257561" providerId="ADAL" clId="{BBB9EECE-D0F4-4D86-8E83-A640B7EE5458}" dt="2020-03-31T09:40:31.013" v="3391" actId="20577"/>
          <ac:spMkLst>
            <pc:docMk/>
            <pc:sldMk cId="3521198533" sldId="417"/>
            <ac:spMk id="9" creationId="{BB40DC9F-C4D0-4F9C-83A4-57C0CF715558}"/>
          </ac:spMkLst>
        </pc:spChg>
      </pc:sldChg>
      <pc:sldChg chg="modSp">
        <pc:chgData name="Santiago Cano Muniz" userId="77278d51-8899-4792-a37d-34c094257561" providerId="ADAL" clId="{BBB9EECE-D0F4-4D86-8E83-A640B7EE5458}" dt="2020-03-31T09:51:11.853" v="3857" actId="20577"/>
        <pc:sldMkLst>
          <pc:docMk/>
          <pc:sldMk cId="2310409671" sldId="418"/>
        </pc:sldMkLst>
        <pc:spChg chg="mod">
          <ac:chgData name="Santiago Cano Muniz" userId="77278d51-8899-4792-a37d-34c094257561" providerId="ADAL" clId="{BBB9EECE-D0F4-4D86-8E83-A640B7EE5458}" dt="2020-03-31T09:51:11.853" v="3857" actId="20577"/>
          <ac:spMkLst>
            <pc:docMk/>
            <pc:sldMk cId="2310409671" sldId="418"/>
            <ac:spMk id="6" creationId="{B49A589E-2584-4B5E-AB84-C574A917E904}"/>
          </ac:spMkLst>
        </pc:spChg>
        <pc:spChg chg="mod">
          <ac:chgData name="Santiago Cano Muniz" userId="77278d51-8899-4792-a37d-34c094257561" providerId="ADAL" clId="{BBB9EECE-D0F4-4D86-8E83-A640B7EE5458}" dt="2020-03-31T09:38:44.242" v="3343" actId="20577"/>
          <ac:spMkLst>
            <pc:docMk/>
            <pc:sldMk cId="2310409671" sldId="418"/>
            <ac:spMk id="8" creationId="{6F16AFF0-49B4-446B-AD37-1932A6DA484B}"/>
          </ac:spMkLst>
        </pc:spChg>
        <pc:spChg chg="mod">
          <ac:chgData name="Santiago Cano Muniz" userId="77278d51-8899-4792-a37d-34c094257561" providerId="ADAL" clId="{BBB9EECE-D0F4-4D86-8E83-A640B7EE5458}" dt="2020-03-31T09:38:39.181" v="3332" actId="20577"/>
          <ac:spMkLst>
            <pc:docMk/>
            <pc:sldMk cId="2310409671" sldId="418"/>
            <ac:spMk id="9" creationId="{4E2DF935-D099-44D7-869F-255EDDBC4879}"/>
          </ac:spMkLst>
        </pc:spChg>
      </pc:sldChg>
      <pc:sldChg chg="modSp">
        <pc:chgData name="Santiago Cano Muniz" userId="77278d51-8899-4792-a37d-34c094257561" providerId="ADAL" clId="{BBB9EECE-D0F4-4D86-8E83-A640B7EE5458}" dt="2020-03-31T09:38:32.554" v="3317" actId="27636"/>
        <pc:sldMkLst>
          <pc:docMk/>
          <pc:sldMk cId="3930209658" sldId="419"/>
        </pc:sldMkLst>
        <pc:spChg chg="mod">
          <ac:chgData name="Santiago Cano Muniz" userId="77278d51-8899-4792-a37d-34c094257561" providerId="ADAL" clId="{BBB9EECE-D0F4-4D86-8E83-A640B7EE5458}" dt="2020-03-31T09:38:32.554" v="3317" actId="27636"/>
          <ac:spMkLst>
            <pc:docMk/>
            <pc:sldMk cId="3930209658" sldId="419"/>
            <ac:spMk id="8" creationId="{84E0E032-86A1-457E-B2F4-DE9A73989BF3}"/>
          </ac:spMkLst>
        </pc:spChg>
        <pc:spChg chg="mod">
          <ac:chgData name="Santiago Cano Muniz" userId="77278d51-8899-4792-a37d-34c094257561" providerId="ADAL" clId="{BBB9EECE-D0F4-4D86-8E83-A640B7EE5458}" dt="2020-03-31T09:38:19.874" v="3314" actId="20577"/>
          <ac:spMkLst>
            <pc:docMk/>
            <pc:sldMk cId="3930209658" sldId="419"/>
            <ac:spMk id="9" creationId="{61EE32DF-FE2A-4E08-9887-04211ECF901D}"/>
          </ac:spMkLst>
        </pc:spChg>
      </pc:sldChg>
      <pc:sldChg chg="modSp">
        <pc:chgData name="Santiago Cano Muniz" userId="77278d51-8899-4792-a37d-34c094257561" providerId="ADAL" clId="{BBB9EECE-D0F4-4D86-8E83-A640B7EE5458}" dt="2020-03-31T08:32:53.145" v="1310" actId="20577"/>
        <pc:sldMkLst>
          <pc:docMk/>
          <pc:sldMk cId="868623582" sldId="420"/>
        </pc:sldMkLst>
        <pc:spChg chg="mod">
          <ac:chgData name="Santiago Cano Muniz" userId="77278d51-8899-4792-a37d-34c094257561" providerId="ADAL" clId="{BBB9EECE-D0F4-4D86-8E83-A640B7EE5458}" dt="2020-03-31T08:30:15.221" v="1135" actId="20577"/>
          <ac:spMkLst>
            <pc:docMk/>
            <pc:sldMk cId="868623582" sldId="420"/>
            <ac:spMk id="2" creationId="{F433706C-319F-4304-ADF1-C950995BD0E0}"/>
          </ac:spMkLst>
        </pc:spChg>
        <pc:spChg chg="mod">
          <ac:chgData name="Santiago Cano Muniz" userId="77278d51-8899-4792-a37d-34c094257561" providerId="ADAL" clId="{BBB9EECE-D0F4-4D86-8E83-A640B7EE5458}" dt="2020-03-31T08:32:38.508" v="1291" actId="313"/>
          <ac:spMkLst>
            <pc:docMk/>
            <pc:sldMk cId="868623582" sldId="420"/>
            <ac:spMk id="9" creationId="{DC0C76C7-E9E9-40B9-8C62-C5AF5FDD62B3}"/>
          </ac:spMkLst>
        </pc:spChg>
        <pc:spChg chg="mod">
          <ac:chgData name="Santiago Cano Muniz" userId="77278d51-8899-4792-a37d-34c094257561" providerId="ADAL" clId="{BBB9EECE-D0F4-4D86-8E83-A640B7EE5458}" dt="2020-03-31T08:30:05.833" v="1133" actId="20577"/>
          <ac:spMkLst>
            <pc:docMk/>
            <pc:sldMk cId="868623582" sldId="420"/>
            <ac:spMk id="13" creationId="{00000000-0000-0000-0000-000000000000}"/>
          </ac:spMkLst>
        </pc:spChg>
        <pc:spChg chg="mod">
          <ac:chgData name="Santiago Cano Muniz" userId="77278d51-8899-4792-a37d-34c094257561" providerId="ADAL" clId="{BBB9EECE-D0F4-4D86-8E83-A640B7EE5458}" dt="2020-03-31T08:29:40.513" v="1114" actId="20577"/>
          <ac:spMkLst>
            <pc:docMk/>
            <pc:sldMk cId="868623582" sldId="420"/>
            <ac:spMk id="14" creationId="{00000000-0000-0000-0000-000000000000}"/>
          </ac:spMkLst>
        </pc:spChg>
        <pc:spChg chg="mod">
          <ac:chgData name="Santiago Cano Muniz" userId="77278d51-8899-4792-a37d-34c094257561" providerId="ADAL" clId="{BBB9EECE-D0F4-4D86-8E83-A640B7EE5458}" dt="2020-03-31T08:31:03.408" v="1204" actId="20577"/>
          <ac:spMkLst>
            <pc:docMk/>
            <pc:sldMk cId="868623582" sldId="420"/>
            <ac:spMk id="18" creationId="{1A491692-CAA2-408C-90A0-2A114628F7DE}"/>
          </ac:spMkLst>
        </pc:spChg>
        <pc:spChg chg="mod">
          <ac:chgData name="Santiago Cano Muniz" userId="77278d51-8899-4792-a37d-34c094257561" providerId="ADAL" clId="{BBB9EECE-D0F4-4D86-8E83-A640B7EE5458}" dt="2020-03-31T08:30:22.689" v="1146" actId="20577"/>
          <ac:spMkLst>
            <pc:docMk/>
            <pc:sldMk cId="868623582" sldId="420"/>
            <ac:spMk id="36" creationId="{8596535E-13D4-4B47-A44C-063D31AF7629}"/>
          </ac:spMkLst>
        </pc:spChg>
        <pc:spChg chg="mod">
          <ac:chgData name="Santiago Cano Muniz" userId="77278d51-8899-4792-a37d-34c094257561" providerId="ADAL" clId="{BBB9EECE-D0F4-4D86-8E83-A640B7EE5458}" dt="2020-03-31T08:30:54.424" v="1189" actId="20577"/>
          <ac:spMkLst>
            <pc:docMk/>
            <pc:sldMk cId="868623582" sldId="420"/>
            <ac:spMk id="37" creationId="{A6A1328C-E105-4C67-9FF0-D473F59352CB}"/>
          </ac:spMkLst>
        </pc:spChg>
        <pc:spChg chg="mod">
          <ac:chgData name="Santiago Cano Muniz" userId="77278d51-8899-4792-a37d-34c094257561" providerId="ADAL" clId="{BBB9EECE-D0F4-4D86-8E83-A640B7EE5458}" dt="2020-03-31T08:30:42.585" v="1159" actId="20577"/>
          <ac:spMkLst>
            <pc:docMk/>
            <pc:sldMk cId="868623582" sldId="420"/>
            <ac:spMk id="38" creationId="{40555B1E-705D-4313-A251-3047ABFC700C}"/>
          </ac:spMkLst>
        </pc:spChg>
        <pc:spChg chg="mod">
          <ac:chgData name="Santiago Cano Muniz" userId="77278d51-8899-4792-a37d-34c094257561" providerId="ADAL" clId="{BBB9EECE-D0F4-4D86-8E83-A640B7EE5458}" dt="2020-03-31T08:32:53.145" v="1310" actId="20577"/>
          <ac:spMkLst>
            <pc:docMk/>
            <pc:sldMk cId="868623582" sldId="420"/>
            <ac:spMk id="39" creationId="{917FA6D7-389A-49FA-9B8C-CCFADF975DF1}"/>
          </ac:spMkLst>
        </pc:spChg>
      </pc:sldChg>
      <pc:sldChg chg="modSp">
        <pc:chgData name="Santiago Cano Muniz" userId="77278d51-8899-4792-a37d-34c094257561" providerId="ADAL" clId="{BBB9EECE-D0F4-4D86-8E83-A640B7EE5458}" dt="2020-03-31T09:51:36.454" v="3867" actId="20577"/>
        <pc:sldMkLst>
          <pc:docMk/>
          <pc:sldMk cId="1746095919" sldId="421"/>
        </pc:sldMkLst>
        <pc:spChg chg="mod">
          <ac:chgData name="Santiago Cano Muniz" userId="77278d51-8899-4792-a37d-34c094257561" providerId="ADAL" clId="{BBB9EECE-D0F4-4D86-8E83-A640B7EE5458}" dt="2020-03-31T08:51:08.411" v="2626"/>
          <ac:spMkLst>
            <pc:docMk/>
            <pc:sldMk cId="1746095919" sldId="421"/>
            <ac:spMk id="13" creationId="{00000000-0000-0000-0000-000000000000}"/>
          </ac:spMkLst>
        </pc:spChg>
        <pc:spChg chg="mod">
          <ac:chgData name="Santiago Cano Muniz" userId="77278d51-8899-4792-a37d-34c094257561" providerId="ADAL" clId="{BBB9EECE-D0F4-4D86-8E83-A640B7EE5458}" dt="2020-03-31T08:50:44.147" v="2620"/>
          <ac:spMkLst>
            <pc:docMk/>
            <pc:sldMk cId="1746095919" sldId="421"/>
            <ac:spMk id="14" creationId="{00000000-0000-0000-0000-000000000000}"/>
          </ac:spMkLst>
        </pc:spChg>
        <pc:spChg chg="mod">
          <ac:chgData name="Santiago Cano Muniz" userId="77278d51-8899-4792-a37d-34c094257561" providerId="ADAL" clId="{BBB9EECE-D0F4-4D86-8E83-A640B7EE5458}" dt="2020-03-31T09:51:36.454" v="3867" actId="20577"/>
          <ac:spMkLst>
            <pc:docMk/>
            <pc:sldMk cId="1746095919" sldId="421"/>
            <ac:spMk id="19" creationId="{E372F7CA-9ED4-4294-ABB9-9A4398D6298A}"/>
          </ac:spMkLst>
        </pc:spChg>
      </pc:sldChg>
      <pc:sldChg chg="modSp">
        <pc:chgData name="Santiago Cano Muniz" userId="77278d51-8899-4792-a37d-34c094257561" providerId="ADAL" clId="{BBB9EECE-D0F4-4D86-8E83-A640B7EE5458}" dt="2020-03-31T09:51:15.504" v="3858"/>
        <pc:sldMkLst>
          <pc:docMk/>
          <pc:sldMk cId="4184857176" sldId="422"/>
        </pc:sldMkLst>
        <pc:spChg chg="mod">
          <ac:chgData name="Santiago Cano Muniz" userId="77278d51-8899-4792-a37d-34c094257561" providerId="ADAL" clId="{BBB9EECE-D0F4-4D86-8E83-A640B7EE5458}" dt="2020-03-31T09:51:15.504" v="3858"/>
          <ac:spMkLst>
            <pc:docMk/>
            <pc:sldMk cId="4184857176" sldId="422"/>
            <ac:spMk id="7" creationId="{6478CAF7-69C8-4E21-97DC-AA1C7D4E5B84}"/>
          </ac:spMkLst>
        </pc:spChg>
        <pc:spChg chg="mod">
          <ac:chgData name="Santiago Cano Muniz" userId="77278d51-8899-4792-a37d-34c094257561" providerId="ADAL" clId="{BBB9EECE-D0F4-4D86-8E83-A640B7EE5458}" dt="2020-03-31T09:05:19.307" v="2963" actId="20577"/>
          <ac:spMkLst>
            <pc:docMk/>
            <pc:sldMk cId="4184857176" sldId="422"/>
            <ac:spMk id="13" creationId="{00000000-0000-0000-0000-000000000000}"/>
          </ac:spMkLst>
        </pc:spChg>
      </pc:sldChg>
      <pc:sldChg chg="modSp">
        <pc:chgData name="Santiago Cano Muniz" userId="77278d51-8899-4792-a37d-34c094257561" providerId="ADAL" clId="{BBB9EECE-D0F4-4D86-8E83-A640B7EE5458}" dt="2020-03-31T09:33:17.354" v="3119" actId="313"/>
        <pc:sldMkLst>
          <pc:docMk/>
          <pc:sldMk cId="4004785114" sldId="423"/>
        </pc:sldMkLst>
        <pc:spChg chg="mod">
          <ac:chgData name="Santiago Cano Muniz" userId="77278d51-8899-4792-a37d-34c094257561" providerId="ADAL" clId="{BBB9EECE-D0F4-4D86-8E83-A640B7EE5458}" dt="2020-03-31T09:33:17.354" v="3119" actId="313"/>
          <ac:spMkLst>
            <pc:docMk/>
            <pc:sldMk cId="4004785114" sldId="423"/>
            <ac:spMk id="19" creationId="{B4991D9A-702F-4053-8722-E2D84E6B6C55}"/>
          </ac:spMkLst>
        </pc:spChg>
        <pc:spChg chg="mod">
          <ac:chgData name="Santiago Cano Muniz" userId="77278d51-8899-4792-a37d-34c094257561" providerId="ADAL" clId="{BBB9EECE-D0F4-4D86-8E83-A640B7EE5458}" dt="2020-03-31T08:59:05.780" v="2858" actId="1076"/>
          <ac:spMkLst>
            <pc:docMk/>
            <pc:sldMk cId="4004785114" sldId="423"/>
            <ac:spMk id="20" creationId="{7C9A808A-1E55-49B0-A7F4-3DDAF900D148}"/>
          </ac:spMkLst>
        </pc:spChg>
      </pc:sldChg>
      <pc:sldChg chg="modSp">
        <pc:chgData name="Santiago Cano Muniz" userId="77278d51-8899-4792-a37d-34c094257561" providerId="ADAL" clId="{BBB9EECE-D0F4-4D86-8E83-A640B7EE5458}" dt="2020-03-31T08:40:49.431" v="1995" actId="20577"/>
        <pc:sldMkLst>
          <pc:docMk/>
          <pc:sldMk cId="1256240716" sldId="424"/>
        </pc:sldMkLst>
        <pc:spChg chg="mod">
          <ac:chgData name="Santiago Cano Muniz" userId="77278d51-8899-4792-a37d-34c094257561" providerId="ADAL" clId="{BBB9EECE-D0F4-4D86-8E83-A640B7EE5458}" dt="2020-03-31T08:40:49.431" v="1995" actId="20577"/>
          <ac:spMkLst>
            <pc:docMk/>
            <pc:sldMk cId="1256240716" sldId="424"/>
            <ac:spMk id="7" creationId="{FCBFD4C9-19FC-4BDA-B8D5-B246CB08AF8C}"/>
          </ac:spMkLst>
        </pc:spChg>
        <pc:spChg chg="mod">
          <ac:chgData name="Santiago Cano Muniz" userId="77278d51-8899-4792-a37d-34c094257561" providerId="ADAL" clId="{BBB9EECE-D0F4-4D86-8E83-A640B7EE5458}" dt="2020-03-31T08:33:30.465" v="1335" actId="20577"/>
          <ac:spMkLst>
            <pc:docMk/>
            <pc:sldMk cId="1256240716" sldId="424"/>
            <ac:spMk id="13" creationId="{00000000-0000-0000-0000-000000000000}"/>
          </ac:spMkLst>
        </pc:spChg>
        <pc:spChg chg="mod">
          <ac:chgData name="Santiago Cano Muniz" userId="77278d51-8899-4792-a37d-34c094257561" providerId="ADAL" clId="{BBB9EECE-D0F4-4D86-8E83-A640B7EE5458}" dt="2020-03-31T08:33:12.368" v="1312"/>
          <ac:spMkLst>
            <pc:docMk/>
            <pc:sldMk cId="1256240716" sldId="424"/>
            <ac:spMk id="14" creationId="{00000000-0000-0000-0000-000000000000}"/>
          </ac:spMkLst>
        </pc:spChg>
      </pc:sldChg>
      <pc:sldChg chg="modSp">
        <pc:chgData name="Santiago Cano Muniz" userId="77278d51-8899-4792-a37d-34c094257561" providerId="ADAL" clId="{BBB9EECE-D0F4-4D86-8E83-A640B7EE5458}" dt="2020-03-31T08:22:17.659" v="420"/>
        <pc:sldMkLst>
          <pc:docMk/>
          <pc:sldMk cId="3268693724" sldId="425"/>
        </pc:sldMkLst>
        <pc:spChg chg="mod">
          <ac:chgData name="Santiago Cano Muniz" userId="77278d51-8899-4792-a37d-34c094257561" providerId="ADAL" clId="{BBB9EECE-D0F4-4D86-8E83-A640B7EE5458}" dt="2020-03-31T08:21:08.767" v="406" actId="20577"/>
          <ac:spMkLst>
            <pc:docMk/>
            <pc:sldMk cId="3268693724" sldId="425"/>
            <ac:spMk id="13" creationId="{00000000-0000-0000-0000-000000000000}"/>
          </ac:spMkLst>
        </pc:spChg>
        <pc:spChg chg="mod">
          <ac:chgData name="Santiago Cano Muniz" userId="77278d51-8899-4792-a37d-34c094257561" providerId="ADAL" clId="{BBB9EECE-D0F4-4D86-8E83-A640B7EE5458}" dt="2020-03-31T08:22:17.659" v="420"/>
          <ac:spMkLst>
            <pc:docMk/>
            <pc:sldMk cId="3268693724" sldId="425"/>
            <ac:spMk id="14" creationId="{00000000-0000-0000-0000-000000000000}"/>
          </ac:spMkLst>
        </pc:spChg>
      </pc:sldChg>
      <pc:sldChg chg="modSp">
        <pc:chgData name="Santiago Cano Muniz" userId="77278d51-8899-4792-a37d-34c094257561" providerId="ADAL" clId="{BBB9EECE-D0F4-4D86-8E83-A640B7EE5458}" dt="2020-03-31T08:22:19.851" v="421"/>
        <pc:sldMkLst>
          <pc:docMk/>
          <pc:sldMk cId="3927367111" sldId="426"/>
        </pc:sldMkLst>
        <pc:spChg chg="mod">
          <ac:chgData name="Santiago Cano Muniz" userId="77278d51-8899-4792-a37d-34c094257561" providerId="ADAL" clId="{BBB9EECE-D0F4-4D86-8E83-A640B7EE5458}" dt="2020-03-31T08:22:19.851" v="421"/>
          <ac:spMkLst>
            <pc:docMk/>
            <pc:sldMk cId="3927367111" sldId="426"/>
            <ac:spMk id="15" creationId="{882656CD-B4BC-457E-98D8-B8EE887139F9}"/>
          </ac:spMkLst>
        </pc:spChg>
        <pc:spChg chg="mod">
          <ac:chgData name="Santiago Cano Muniz" userId="77278d51-8899-4792-a37d-34c094257561" providerId="ADAL" clId="{BBB9EECE-D0F4-4D86-8E83-A640B7EE5458}" dt="2020-03-31T08:22:10.463" v="418"/>
          <ac:spMkLst>
            <pc:docMk/>
            <pc:sldMk cId="3927367111" sldId="426"/>
            <ac:spMk id="17" creationId="{C041BA08-CA88-4E84-AAEA-3C118DAFB21E}"/>
          </ac:spMkLst>
        </pc:spChg>
      </pc:sldChg>
      <pc:sldChg chg="addSp delSp modSp">
        <pc:chgData name="Santiago Cano Muniz" userId="77278d51-8899-4792-a37d-34c094257561" providerId="ADAL" clId="{BBB9EECE-D0F4-4D86-8E83-A640B7EE5458}" dt="2020-03-31T08:22:14.488" v="419" actId="20577"/>
        <pc:sldMkLst>
          <pc:docMk/>
          <pc:sldMk cId="1365436172" sldId="427"/>
        </pc:sldMkLst>
        <pc:spChg chg="add del mod">
          <ac:chgData name="Santiago Cano Muniz" userId="77278d51-8899-4792-a37d-34c094257561" providerId="ADAL" clId="{BBB9EECE-D0F4-4D86-8E83-A640B7EE5458}" dt="2020-03-31T08:21:50.545" v="414" actId="478"/>
          <ac:spMkLst>
            <pc:docMk/>
            <pc:sldMk cId="1365436172" sldId="427"/>
            <ac:spMk id="5" creationId="{2D8022AE-74CA-4465-AB81-C1817CF7000F}"/>
          </ac:spMkLst>
        </pc:spChg>
        <pc:spChg chg="add del">
          <ac:chgData name="Santiago Cano Muniz" userId="77278d51-8899-4792-a37d-34c094257561" providerId="ADAL" clId="{BBB9EECE-D0F4-4D86-8E83-A640B7EE5458}" dt="2020-03-31T08:21:42.774" v="409"/>
          <ac:spMkLst>
            <pc:docMk/>
            <pc:sldMk cId="1365436172" sldId="427"/>
            <ac:spMk id="11" creationId="{B4F0DED8-A2B3-430D-8E47-41648AAF686C}"/>
          </ac:spMkLst>
        </pc:spChg>
        <pc:spChg chg="add del">
          <ac:chgData name="Santiago Cano Muniz" userId="77278d51-8899-4792-a37d-34c094257561" providerId="ADAL" clId="{BBB9EECE-D0F4-4D86-8E83-A640B7EE5458}" dt="2020-03-31T08:21:42.774" v="409"/>
          <ac:spMkLst>
            <pc:docMk/>
            <pc:sldMk cId="1365436172" sldId="427"/>
            <ac:spMk id="12" creationId="{4734DCBD-219B-47AA-B105-7B8BDF473662}"/>
          </ac:spMkLst>
        </pc:spChg>
        <pc:spChg chg="add del mod">
          <ac:chgData name="Santiago Cano Muniz" userId="77278d51-8899-4792-a37d-34c094257561" providerId="ADAL" clId="{BBB9EECE-D0F4-4D86-8E83-A640B7EE5458}" dt="2020-03-31T08:22:06.646" v="417"/>
          <ac:spMkLst>
            <pc:docMk/>
            <pc:sldMk cId="1365436172" sldId="427"/>
            <ac:spMk id="13" creationId="{00000000-0000-0000-0000-000000000000}"/>
          </ac:spMkLst>
        </pc:spChg>
        <pc:spChg chg="add del mod">
          <ac:chgData name="Santiago Cano Muniz" userId="77278d51-8899-4792-a37d-34c094257561" providerId="ADAL" clId="{BBB9EECE-D0F4-4D86-8E83-A640B7EE5458}" dt="2020-03-31T08:22:14.488" v="419" actId="20577"/>
          <ac:spMkLst>
            <pc:docMk/>
            <pc:sldMk cId="1365436172" sldId="427"/>
            <ac:spMk id="14" creationId="{00000000-0000-0000-0000-000000000000}"/>
          </ac:spMkLst>
        </pc:spChg>
        <pc:spChg chg="add del">
          <ac:chgData name="Santiago Cano Muniz" userId="77278d51-8899-4792-a37d-34c094257561" providerId="ADAL" clId="{BBB9EECE-D0F4-4D86-8E83-A640B7EE5458}" dt="2020-03-31T08:21:49.175" v="412"/>
          <ac:spMkLst>
            <pc:docMk/>
            <pc:sldMk cId="1365436172" sldId="427"/>
            <ac:spMk id="15" creationId="{1949F729-E658-480C-A52B-E60CE7AB1F0B}"/>
          </ac:spMkLst>
        </pc:spChg>
        <pc:spChg chg="add del">
          <ac:chgData name="Santiago Cano Muniz" userId="77278d51-8899-4792-a37d-34c094257561" providerId="ADAL" clId="{BBB9EECE-D0F4-4D86-8E83-A640B7EE5458}" dt="2020-03-31T08:21:49.175" v="412"/>
          <ac:spMkLst>
            <pc:docMk/>
            <pc:sldMk cId="1365436172" sldId="427"/>
            <ac:spMk id="17" creationId="{ADFEF64D-CE6E-490E-805B-E9F5FA3BF480}"/>
          </ac:spMkLst>
        </pc:spChg>
      </pc:sldChg>
    </pc:docChg>
  </pc:docChgLst>
  <pc:docChgLst>
    <pc:chgData name="Santiago Cano Muniz" userId="77278d51-8899-4792-a37d-34c094257561" providerId="ADAL" clId="{D59CC118-ACCD-4EBF-9996-1C2F8F65E494}"/>
    <pc:docChg chg="undo custSel addSld delSld modSld">
      <pc:chgData name="Santiago Cano Muniz" userId="77278d51-8899-4792-a37d-34c094257561" providerId="ADAL" clId="{D59CC118-ACCD-4EBF-9996-1C2F8F65E494}" dt="2020-04-02T16:05:22.801" v="385" actId="1076"/>
      <pc:docMkLst>
        <pc:docMk/>
      </pc:docMkLst>
      <pc:sldChg chg="addSp delSp modSp mod">
        <pc:chgData name="Santiago Cano Muniz" userId="77278d51-8899-4792-a37d-34c094257561" providerId="ADAL" clId="{D59CC118-ACCD-4EBF-9996-1C2F8F65E494}" dt="2020-04-02T14:24:37" v="99" actId="21"/>
        <pc:sldMkLst>
          <pc:docMk/>
          <pc:sldMk cId="1180767952" sldId="361"/>
        </pc:sldMkLst>
        <pc:picChg chg="del">
          <ac:chgData name="Santiago Cano Muniz" userId="77278d51-8899-4792-a37d-34c094257561" providerId="ADAL" clId="{D59CC118-ACCD-4EBF-9996-1C2F8F65E494}" dt="2020-04-02T14:22:07.596" v="34" actId="478"/>
          <ac:picMkLst>
            <pc:docMk/>
            <pc:sldMk cId="1180767952" sldId="361"/>
            <ac:picMk id="2" creationId="{B6E57334-271C-4A1C-A885-094E498B87EE}"/>
          </ac:picMkLst>
        </pc:picChg>
        <pc:picChg chg="add del mod ord">
          <ac:chgData name="Santiago Cano Muniz" userId="77278d51-8899-4792-a37d-34c094257561" providerId="ADAL" clId="{D59CC118-ACCD-4EBF-9996-1C2F8F65E494}" dt="2020-04-02T14:22:35.059" v="42" actId="478"/>
          <ac:picMkLst>
            <pc:docMk/>
            <pc:sldMk cId="1180767952" sldId="361"/>
            <ac:picMk id="3" creationId="{5E98BFB7-C055-4541-B060-82085D202981}"/>
          </ac:picMkLst>
        </pc:picChg>
        <pc:picChg chg="add del mod ord">
          <ac:chgData name="Santiago Cano Muniz" userId="77278d51-8899-4792-a37d-34c094257561" providerId="ADAL" clId="{D59CC118-ACCD-4EBF-9996-1C2F8F65E494}" dt="2020-04-02T14:22:58.435" v="47" actId="478"/>
          <ac:picMkLst>
            <pc:docMk/>
            <pc:sldMk cId="1180767952" sldId="361"/>
            <ac:picMk id="4" creationId="{15133811-A547-425D-AF67-0138A0B0CF75}"/>
          </ac:picMkLst>
        </pc:picChg>
        <pc:picChg chg="add mod ord">
          <ac:chgData name="Santiago Cano Muniz" userId="77278d51-8899-4792-a37d-34c094257561" providerId="ADAL" clId="{D59CC118-ACCD-4EBF-9996-1C2F8F65E494}" dt="2020-04-02T14:23:15.867" v="76" actId="1038"/>
          <ac:picMkLst>
            <pc:docMk/>
            <pc:sldMk cId="1180767952" sldId="361"/>
            <ac:picMk id="5" creationId="{792B4FD0-4298-46BA-AABA-815FF1528B3A}"/>
          </ac:picMkLst>
        </pc:picChg>
        <pc:picChg chg="add del mod">
          <ac:chgData name="Santiago Cano Muniz" userId="77278d51-8899-4792-a37d-34c094257561" providerId="ADAL" clId="{D59CC118-ACCD-4EBF-9996-1C2F8F65E494}" dt="2020-04-02T14:24:37" v="99" actId="21"/>
          <ac:picMkLst>
            <pc:docMk/>
            <pc:sldMk cId="1180767952" sldId="361"/>
            <ac:picMk id="17" creationId="{7BB4DAF1-8991-4AE0-8026-56DD9DB4AE64}"/>
          </ac:picMkLst>
        </pc:picChg>
      </pc:sldChg>
      <pc:sldChg chg="addSp modSp mod">
        <pc:chgData name="Santiago Cano Muniz" userId="77278d51-8899-4792-a37d-34c094257561" providerId="ADAL" clId="{D59CC118-ACCD-4EBF-9996-1C2F8F65E494}" dt="2020-04-02T16:05:22.801" v="385" actId="1076"/>
        <pc:sldMkLst>
          <pc:docMk/>
          <pc:sldMk cId="4149493511" sldId="370"/>
        </pc:sldMkLst>
        <pc:spChg chg="add mod">
          <ac:chgData name="Santiago Cano Muniz" userId="77278d51-8899-4792-a37d-34c094257561" providerId="ADAL" clId="{D59CC118-ACCD-4EBF-9996-1C2F8F65E494}" dt="2020-04-02T15:26:28.269" v="381" actId="14100"/>
          <ac:spMkLst>
            <pc:docMk/>
            <pc:sldMk cId="4149493511" sldId="370"/>
            <ac:spMk id="11" creationId="{CB45512B-64EB-4E91-A793-D93B1F0363BD}"/>
          </ac:spMkLst>
        </pc:spChg>
        <pc:picChg chg="mod modCrop">
          <ac:chgData name="Santiago Cano Muniz" userId="77278d51-8899-4792-a37d-34c094257561" providerId="ADAL" clId="{D59CC118-ACCD-4EBF-9996-1C2F8F65E494}" dt="2020-04-02T16:05:22.801" v="385" actId="1076"/>
          <ac:picMkLst>
            <pc:docMk/>
            <pc:sldMk cId="4149493511" sldId="370"/>
            <ac:picMk id="3" creationId="{450AD693-4BD0-4849-B2B9-D5BEA47BA92F}"/>
          </ac:picMkLst>
        </pc:picChg>
      </pc:sldChg>
      <pc:sldChg chg="addSp modSp mod">
        <pc:chgData name="Santiago Cano Muniz" userId="77278d51-8899-4792-a37d-34c094257561" providerId="ADAL" clId="{D59CC118-ACCD-4EBF-9996-1C2F8F65E494}" dt="2020-04-02T15:25:37.477" v="367" actId="14100"/>
        <pc:sldMkLst>
          <pc:docMk/>
          <pc:sldMk cId="1460899680" sldId="396"/>
        </pc:sldMkLst>
        <pc:spChg chg="add mod">
          <ac:chgData name="Santiago Cano Muniz" userId="77278d51-8899-4792-a37d-34c094257561" providerId="ADAL" clId="{D59CC118-ACCD-4EBF-9996-1C2F8F65E494}" dt="2020-04-02T15:25:37.477" v="367" actId="14100"/>
          <ac:spMkLst>
            <pc:docMk/>
            <pc:sldMk cId="1460899680" sldId="396"/>
            <ac:spMk id="10" creationId="{9A3FD1EB-A052-413A-B004-A6C1F8C7911A}"/>
          </ac:spMkLst>
        </pc:spChg>
      </pc:sldChg>
      <pc:sldChg chg="addSp">
        <pc:chgData name="Santiago Cano Muniz" userId="77278d51-8899-4792-a37d-34c094257561" providerId="ADAL" clId="{D59CC118-ACCD-4EBF-9996-1C2F8F65E494}" dt="2020-04-02T15:25:39.844" v="368"/>
        <pc:sldMkLst>
          <pc:docMk/>
          <pc:sldMk cId="369123008" sldId="397"/>
        </pc:sldMkLst>
        <pc:spChg chg="add">
          <ac:chgData name="Santiago Cano Muniz" userId="77278d51-8899-4792-a37d-34c094257561" providerId="ADAL" clId="{D59CC118-ACCD-4EBF-9996-1C2F8F65E494}" dt="2020-04-02T15:25:39.844" v="368"/>
          <ac:spMkLst>
            <pc:docMk/>
            <pc:sldMk cId="369123008" sldId="397"/>
            <ac:spMk id="11" creationId="{FCB2412A-EE3A-41FA-A865-1C8DC80E047C}"/>
          </ac:spMkLst>
        </pc:spChg>
      </pc:sldChg>
      <pc:sldChg chg="addSp modSp mod">
        <pc:chgData name="Santiago Cano Muniz" userId="77278d51-8899-4792-a37d-34c094257561" providerId="ADAL" clId="{D59CC118-ACCD-4EBF-9996-1C2F8F65E494}" dt="2020-04-02T15:26:08.706" v="373" actId="207"/>
        <pc:sldMkLst>
          <pc:docMk/>
          <pc:sldMk cId="3478948719" sldId="398"/>
        </pc:sldMkLst>
        <pc:spChg chg="add mod">
          <ac:chgData name="Santiago Cano Muniz" userId="77278d51-8899-4792-a37d-34c094257561" providerId="ADAL" clId="{D59CC118-ACCD-4EBF-9996-1C2F8F65E494}" dt="2020-04-02T15:26:08.706" v="373" actId="207"/>
          <ac:spMkLst>
            <pc:docMk/>
            <pc:sldMk cId="3478948719" sldId="398"/>
            <ac:spMk id="12" creationId="{38ABA68C-0C1A-4FF5-9C40-014A01741245}"/>
          </ac:spMkLst>
        </pc:spChg>
      </pc:sldChg>
      <pc:sldChg chg="addSp delSp modSp add mod addAnim delAnim modAnim">
        <pc:chgData name="Santiago Cano Muniz" userId="77278d51-8899-4792-a37d-34c094257561" providerId="ADAL" clId="{D59CC118-ACCD-4EBF-9996-1C2F8F65E494}" dt="2020-04-02T14:33:10.554" v="188" actId="21"/>
        <pc:sldMkLst>
          <pc:docMk/>
          <pc:sldMk cId="596111398" sldId="428"/>
        </pc:sldMkLst>
        <pc:spChg chg="add mod">
          <ac:chgData name="Santiago Cano Muniz" userId="77278d51-8899-4792-a37d-34c094257561" providerId="ADAL" clId="{D59CC118-ACCD-4EBF-9996-1C2F8F65E494}" dt="2020-04-02T14:20:14.058" v="29" actId="207"/>
          <ac:spMkLst>
            <pc:docMk/>
            <pc:sldMk cId="596111398" sldId="428"/>
            <ac:spMk id="3" creationId="{8D093C6A-F782-4F32-A5FB-8196026E7DA2}"/>
          </ac:spMkLst>
        </pc:spChg>
        <pc:spChg chg="mod">
          <ac:chgData name="Santiago Cano Muniz" userId="77278d51-8899-4792-a37d-34c094257561" providerId="ADAL" clId="{D59CC118-ACCD-4EBF-9996-1C2F8F65E494}" dt="2020-04-02T14:19:23.794" v="18" actId="20577"/>
          <ac:spMkLst>
            <pc:docMk/>
            <pc:sldMk cId="596111398" sldId="428"/>
            <ac:spMk id="13" creationId="{00000000-0000-0000-0000-000000000000}"/>
          </ac:spMkLst>
        </pc:spChg>
        <pc:spChg chg="mod">
          <ac:chgData name="Santiago Cano Muniz" userId="77278d51-8899-4792-a37d-34c094257561" providerId="ADAL" clId="{D59CC118-ACCD-4EBF-9996-1C2F8F65E494}" dt="2020-04-02T14:19:48.898" v="24" actId="6549"/>
          <ac:spMkLst>
            <pc:docMk/>
            <pc:sldMk cId="596111398" sldId="428"/>
            <ac:spMk id="16" creationId="{ED48A67C-F871-47E2-A71D-BEB398104521}"/>
          </ac:spMkLst>
        </pc:spChg>
        <pc:spChg chg="add del mod">
          <ac:chgData name="Santiago Cano Muniz" userId="77278d51-8899-4792-a37d-34c094257561" providerId="ADAL" clId="{D59CC118-ACCD-4EBF-9996-1C2F8F65E494}" dt="2020-04-02T14:19:54.730" v="26" actId="6549"/>
          <ac:spMkLst>
            <pc:docMk/>
            <pc:sldMk cId="596111398" sldId="428"/>
            <ac:spMk id="20" creationId="{244922A8-56BF-42DC-AC6B-6A91BDBF0B43}"/>
          </ac:spMkLst>
        </pc:spChg>
        <pc:spChg chg="mod">
          <ac:chgData name="Santiago Cano Muniz" userId="77278d51-8899-4792-a37d-34c094257561" providerId="ADAL" clId="{D59CC118-ACCD-4EBF-9996-1C2F8F65E494}" dt="2020-04-02T14:19:51.987" v="25" actId="6549"/>
          <ac:spMkLst>
            <pc:docMk/>
            <pc:sldMk cId="596111398" sldId="428"/>
            <ac:spMk id="21" creationId="{BBF87515-3163-4F1B-ACE2-4236C348C497}"/>
          </ac:spMkLst>
        </pc:spChg>
        <pc:spChg chg="del">
          <ac:chgData name="Santiago Cano Muniz" userId="77278d51-8899-4792-a37d-34c094257561" providerId="ADAL" clId="{D59CC118-ACCD-4EBF-9996-1C2F8F65E494}" dt="2020-04-02T14:19:31.015" v="19" actId="478"/>
          <ac:spMkLst>
            <pc:docMk/>
            <pc:sldMk cId="596111398" sldId="428"/>
            <ac:spMk id="23" creationId="{616A2894-7174-49E5-B5D6-B716D640CCF2}"/>
          </ac:spMkLst>
        </pc:spChg>
        <pc:picChg chg="add del">
          <ac:chgData name="Santiago Cano Muniz" userId="77278d51-8899-4792-a37d-34c094257561" providerId="ADAL" clId="{D59CC118-ACCD-4EBF-9996-1C2F8F65E494}" dt="2020-04-02T14:23:18.748" v="77" actId="478"/>
          <ac:picMkLst>
            <pc:docMk/>
            <pc:sldMk cId="596111398" sldId="428"/>
            <ac:picMk id="2" creationId="{B6E57334-271C-4A1C-A885-094E498B87EE}"/>
          </ac:picMkLst>
        </pc:picChg>
        <pc:picChg chg="add del mod">
          <ac:chgData name="Santiago Cano Muniz" userId="77278d51-8899-4792-a37d-34c094257561" providerId="ADAL" clId="{D59CC118-ACCD-4EBF-9996-1C2F8F65E494}" dt="2020-04-02T14:24:29.173" v="95" actId="21"/>
          <ac:picMkLst>
            <pc:docMk/>
            <pc:sldMk cId="596111398" sldId="428"/>
            <ac:picMk id="4" creationId="{25E3CB97-6563-4606-9E19-008A31520C15}"/>
          </ac:picMkLst>
        </pc:picChg>
        <pc:picChg chg="add mod">
          <ac:chgData name="Santiago Cano Muniz" userId="77278d51-8899-4792-a37d-34c094257561" providerId="ADAL" clId="{D59CC118-ACCD-4EBF-9996-1C2F8F65E494}" dt="2020-04-02T14:25:11.120" v="104" actId="1076"/>
          <ac:picMkLst>
            <pc:docMk/>
            <pc:sldMk cId="596111398" sldId="428"/>
            <ac:picMk id="5" creationId="{7A20FABD-D110-4A63-9B4F-22A3167B14A3}"/>
          </ac:picMkLst>
        </pc:picChg>
        <pc:picChg chg="add del mod">
          <ac:chgData name="Santiago Cano Muniz" userId="77278d51-8899-4792-a37d-34c094257561" providerId="ADAL" clId="{D59CC118-ACCD-4EBF-9996-1C2F8F65E494}" dt="2020-04-02T14:33:10.554" v="188" actId="21"/>
          <ac:picMkLst>
            <pc:docMk/>
            <pc:sldMk cId="596111398" sldId="428"/>
            <ac:picMk id="6" creationId="{F23BBC11-1737-4520-A4A6-323F3E47BD6B}"/>
          </ac:picMkLst>
        </pc:picChg>
        <pc:picChg chg="add del mod ord">
          <ac:chgData name="Santiago Cano Muniz" userId="77278d51-8899-4792-a37d-34c094257561" providerId="ADAL" clId="{D59CC118-ACCD-4EBF-9996-1C2F8F65E494}" dt="2020-04-02T14:24:23.579" v="91" actId="478"/>
          <ac:picMkLst>
            <pc:docMk/>
            <pc:sldMk cId="596111398" sldId="428"/>
            <ac:picMk id="11" creationId="{2BAE3DD1-2B2E-48B6-B7E1-3D67C20FB1D3}"/>
          </ac:picMkLst>
        </pc:picChg>
        <pc:picChg chg="add ord">
          <ac:chgData name="Santiago Cano Muniz" userId="77278d51-8899-4792-a37d-34c094257561" providerId="ADAL" clId="{D59CC118-ACCD-4EBF-9996-1C2F8F65E494}" dt="2020-04-02T14:24:40.057" v="101" actId="167"/>
          <ac:picMkLst>
            <pc:docMk/>
            <pc:sldMk cId="596111398" sldId="428"/>
            <ac:picMk id="17" creationId="{E7BF2DE7-B96A-4577-9E8A-5C8471403D58}"/>
          </ac:picMkLst>
        </pc:picChg>
        <pc:picChg chg="add del mod">
          <ac:chgData name="Santiago Cano Muniz" userId="77278d51-8899-4792-a37d-34c094257561" providerId="ADAL" clId="{D59CC118-ACCD-4EBF-9996-1C2F8F65E494}" dt="2020-04-02T14:31:44.692" v="163" actId="21"/>
          <ac:picMkLst>
            <pc:docMk/>
            <pc:sldMk cId="596111398" sldId="428"/>
            <ac:picMk id="18" creationId="{9B3A3631-FB01-4DFB-929B-9BA4B84D75E1}"/>
          </ac:picMkLst>
        </pc:picChg>
      </pc:sldChg>
      <pc:sldChg chg="add del">
        <pc:chgData name="Santiago Cano Muniz" userId="77278d51-8899-4792-a37d-34c094257561" providerId="ADAL" clId="{D59CC118-ACCD-4EBF-9996-1C2F8F65E494}" dt="2020-04-02T14:19:14.700" v="2"/>
        <pc:sldMkLst>
          <pc:docMk/>
          <pc:sldMk cId="939087558" sldId="429"/>
        </pc:sldMkLst>
      </pc:sldChg>
      <pc:sldChg chg="addSp delSp modSp add mod modAnim">
        <pc:chgData name="Santiago Cano Muniz" userId="77278d51-8899-4792-a37d-34c094257561" providerId="ADAL" clId="{D59CC118-ACCD-4EBF-9996-1C2F8F65E494}" dt="2020-04-02T14:29:57.446" v="148"/>
        <pc:sldMkLst>
          <pc:docMk/>
          <pc:sldMk cId="2928056078" sldId="429"/>
        </pc:sldMkLst>
        <pc:spChg chg="del">
          <ac:chgData name="Santiago Cano Muniz" userId="77278d51-8899-4792-a37d-34c094257561" providerId="ADAL" clId="{D59CC118-ACCD-4EBF-9996-1C2F8F65E494}" dt="2020-04-02T14:29:05.229" v="140" actId="478"/>
          <ac:spMkLst>
            <pc:docMk/>
            <pc:sldMk cId="2928056078" sldId="429"/>
            <ac:spMk id="6" creationId="{C7808F54-A6F2-4731-AA86-32BF03227137}"/>
          </ac:spMkLst>
        </pc:spChg>
        <pc:spChg chg="mod">
          <ac:chgData name="Santiago Cano Muniz" userId="77278d51-8899-4792-a37d-34c094257561" providerId="ADAL" clId="{D59CC118-ACCD-4EBF-9996-1C2F8F65E494}" dt="2020-04-02T14:29:00.588" v="139" actId="1035"/>
          <ac:spMkLst>
            <pc:docMk/>
            <pc:sldMk cId="2928056078" sldId="429"/>
            <ac:spMk id="8" creationId="{FD3D0CCA-D649-4FFA-B86C-40619DD3D8AD}"/>
          </ac:spMkLst>
        </pc:spChg>
        <pc:spChg chg="mod">
          <ac:chgData name="Santiago Cano Muniz" userId="77278d51-8899-4792-a37d-34c094257561" providerId="ADAL" clId="{D59CC118-ACCD-4EBF-9996-1C2F8F65E494}" dt="2020-04-02T14:29:00.588" v="139" actId="1035"/>
          <ac:spMkLst>
            <pc:docMk/>
            <pc:sldMk cId="2928056078" sldId="429"/>
            <ac:spMk id="9" creationId="{066690E4-AB65-4B59-A894-62EE0105AFAB}"/>
          </ac:spMkLst>
        </pc:spChg>
        <pc:picChg chg="add mod">
          <ac:chgData name="Santiago Cano Muniz" userId="77278d51-8899-4792-a37d-34c094257561" providerId="ADAL" clId="{D59CC118-ACCD-4EBF-9996-1C2F8F65E494}" dt="2020-04-02T14:29:14.072" v="143" actId="1076"/>
          <ac:picMkLst>
            <pc:docMk/>
            <pc:sldMk cId="2928056078" sldId="429"/>
            <ac:picMk id="7" creationId="{28F0F885-68D4-457D-A3DC-29F0BFC12FBF}"/>
          </ac:picMkLst>
        </pc:picChg>
        <pc:picChg chg="add del mod">
          <ac:chgData name="Santiago Cano Muniz" userId="77278d51-8899-4792-a37d-34c094257561" providerId="ADAL" clId="{D59CC118-ACCD-4EBF-9996-1C2F8F65E494}" dt="2020-04-02T14:29:53.014" v="145" actId="478"/>
          <ac:picMkLst>
            <pc:docMk/>
            <pc:sldMk cId="2928056078" sldId="429"/>
            <ac:picMk id="10" creationId="{1413FD36-7BCD-4256-9F38-F313E805BAF8}"/>
          </ac:picMkLst>
        </pc:picChg>
        <pc:picChg chg="add mod">
          <ac:chgData name="Santiago Cano Muniz" userId="77278d51-8899-4792-a37d-34c094257561" providerId="ADAL" clId="{D59CC118-ACCD-4EBF-9996-1C2F8F65E494}" dt="2020-04-02T14:29:55.033" v="147" actId="1076"/>
          <ac:picMkLst>
            <pc:docMk/>
            <pc:sldMk cId="2928056078" sldId="429"/>
            <ac:picMk id="11" creationId="{6B5EB029-3492-4821-998B-9DDD44C68AE2}"/>
          </ac:picMkLst>
        </pc:picChg>
      </pc:sldChg>
      <pc:sldChg chg="addSp delSp modSp add mod delAnim modAnim">
        <pc:chgData name="Santiago Cano Muniz" userId="77278d51-8899-4792-a37d-34c094257561" providerId="ADAL" clId="{D59CC118-ACCD-4EBF-9996-1C2F8F65E494}" dt="2020-04-02T14:34:04.094" v="204"/>
        <pc:sldMkLst>
          <pc:docMk/>
          <pc:sldMk cId="4239987303" sldId="430"/>
        </pc:sldMkLst>
        <pc:spChg chg="del">
          <ac:chgData name="Santiago Cano Muniz" userId="77278d51-8899-4792-a37d-34c094257561" providerId="ADAL" clId="{D59CC118-ACCD-4EBF-9996-1C2F8F65E494}" dt="2020-04-02T14:30:45.790" v="152" actId="478"/>
          <ac:spMkLst>
            <pc:docMk/>
            <pc:sldMk cId="4239987303" sldId="430"/>
            <ac:spMk id="3" creationId="{8D093C6A-F782-4F32-A5FB-8196026E7DA2}"/>
          </ac:spMkLst>
        </pc:spChg>
        <pc:spChg chg="mod">
          <ac:chgData name="Santiago Cano Muniz" userId="77278d51-8899-4792-a37d-34c094257561" providerId="ADAL" clId="{D59CC118-ACCD-4EBF-9996-1C2F8F65E494}" dt="2020-04-02T14:31:52.997" v="182" actId="20577"/>
          <ac:spMkLst>
            <pc:docMk/>
            <pc:sldMk cId="4239987303" sldId="430"/>
            <ac:spMk id="13" creationId="{00000000-0000-0000-0000-000000000000}"/>
          </ac:spMkLst>
        </pc:spChg>
        <pc:picChg chg="add del mod">
          <ac:chgData name="Santiago Cano Muniz" userId="77278d51-8899-4792-a37d-34c094257561" providerId="ADAL" clId="{D59CC118-ACCD-4EBF-9996-1C2F8F65E494}" dt="2020-04-02T14:31:31.405" v="157" actId="478"/>
          <ac:picMkLst>
            <pc:docMk/>
            <pc:sldMk cId="4239987303" sldId="430"/>
            <ac:picMk id="2" creationId="{0DD55224-8059-43FF-AEBA-64C40360578B}"/>
          </ac:picMkLst>
        </pc:picChg>
        <pc:picChg chg="add del">
          <ac:chgData name="Santiago Cano Muniz" userId="77278d51-8899-4792-a37d-34c094257561" providerId="ADAL" clId="{D59CC118-ACCD-4EBF-9996-1C2F8F65E494}" dt="2020-04-02T14:31:34.278" v="159" actId="21"/>
          <ac:picMkLst>
            <pc:docMk/>
            <pc:sldMk cId="4239987303" sldId="430"/>
            <ac:picMk id="4" creationId="{FD6466FC-BCE0-4113-9963-600A456C7329}"/>
          </ac:picMkLst>
        </pc:picChg>
        <pc:picChg chg="del">
          <ac:chgData name="Santiago Cano Muniz" userId="77278d51-8899-4792-a37d-34c094257561" providerId="ADAL" clId="{D59CC118-ACCD-4EBF-9996-1C2F8F65E494}" dt="2020-04-02T14:30:43.567" v="150" actId="478"/>
          <ac:picMkLst>
            <pc:docMk/>
            <pc:sldMk cId="4239987303" sldId="430"/>
            <ac:picMk id="5" creationId="{7A20FABD-D110-4A63-9B4F-22A3167B14A3}"/>
          </ac:picMkLst>
        </pc:picChg>
        <pc:picChg chg="del">
          <ac:chgData name="Santiago Cano Muniz" userId="77278d51-8899-4792-a37d-34c094257561" providerId="ADAL" clId="{D59CC118-ACCD-4EBF-9996-1C2F8F65E494}" dt="2020-04-02T14:30:45.101" v="151" actId="478"/>
          <ac:picMkLst>
            <pc:docMk/>
            <pc:sldMk cId="4239987303" sldId="430"/>
            <ac:picMk id="17" creationId="{E7BF2DE7-B96A-4577-9E8A-5C8471403D58}"/>
          </ac:picMkLst>
        </pc:picChg>
        <pc:picChg chg="add del">
          <ac:chgData name="Santiago Cano Muniz" userId="77278d51-8899-4792-a37d-34c094257561" providerId="ADAL" clId="{D59CC118-ACCD-4EBF-9996-1C2F8F65E494}" dt="2020-04-02T14:33:12.165" v="189" actId="478"/>
          <ac:picMkLst>
            <pc:docMk/>
            <pc:sldMk cId="4239987303" sldId="430"/>
            <ac:picMk id="18" creationId="{D3279969-83B8-4F8A-AAA3-FB2FDA413B64}"/>
          </ac:picMkLst>
        </pc:picChg>
        <pc:picChg chg="add ord">
          <ac:chgData name="Santiago Cano Muniz" userId="77278d51-8899-4792-a37d-34c094257561" providerId="ADAL" clId="{D59CC118-ACCD-4EBF-9996-1C2F8F65E494}" dt="2020-04-02T14:33:14.895" v="191" actId="167"/>
          <ac:picMkLst>
            <pc:docMk/>
            <pc:sldMk cId="4239987303" sldId="430"/>
            <ac:picMk id="19" creationId="{3014189B-5E49-421F-BF44-B5D0022F37D8}"/>
          </ac:picMkLst>
        </pc:picChg>
        <pc:cxnChg chg="add mod">
          <ac:chgData name="Santiago Cano Muniz" userId="77278d51-8899-4792-a37d-34c094257561" providerId="ADAL" clId="{D59CC118-ACCD-4EBF-9996-1C2F8F65E494}" dt="2020-04-02T14:33:23.773" v="194" actId="1582"/>
          <ac:cxnSpMkLst>
            <pc:docMk/>
            <pc:sldMk cId="4239987303" sldId="430"/>
            <ac:cxnSpMk id="7" creationId="{659CC258-696D-4686-B787-F1CC1D619691}"/>
          </ac:cxnSpMkLst>
        </pc:cxnChg>
        <pc:cxnChg chg="add mod">
          <ac:chgData name="Santiago Cano Muniz" userId="77278d51-8899-4792-a37d-34c094257561" providerId="ADAL" clId="{D59CC118-ACCD-4EBF-9996-1C2F8F65E494}" dt="2020-04-02T14:33:33.633" v="196" actId="1076"/>
          <ac:cxnSpMkLst>
            <pc:docMk/>
            <pc:sldMk cId="4239987303" sldId="430"/>
            <ac:cxnSpMk id="22" creationId="{FC57BC7D-926F-4213-AE43-962CCCCD0029}"/>
          </ac:cxnSpMkLst>
        </pc:cxnChg>
        <pc:cxnChg chg="add mod">
          <ac:chgData name="Santiago Cano Muniz" userId="77278d51-8899-4792-a37d-34c094257561" providerId="ADAL" clId="{D59CC118-ACCD-4EBF-9996-1C2F8F65E494}" dt="2020-04-02T14:33:41.894" v="200" actId="1035"/>
          <ac:cxnSpMkLst>
            <pc:docMk/>
            <pc:sldMk cId="4239987303" sldId="430"/>
            <ac:cxnSpMk id="23" creationId="{91E2662F-5A33-4D9B-BE88-DC881480A676}"/>
          </ac:cxnSpMkLst>
        </pc:cxnChg>
      </pc:sldChg>
    </pc:docChg>
  </pc:docChgLst>
</pc:chgInfo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05-10T08:52:11.171" idx="1">
    <p:pos x="5575" y="2584"/>
    <p:text>an especially spaces
</p:text>
    <p:extLst>
      <p:ext uri="{C676402C-5697-4E1C-873F-D02D1690AC5C}">
        <p15:threadingInfo xmlns:p15="http://schemas.microsoft.com/office/powerpoint/2012/main" timeZoneBias="420"/>
      </p:ext>
    </p:extLst>
  </p:cm>
</p:cmLst>
</file>

<file path=ppt/diagrams/_rels/data5.xml.rels><?xml version="1.0" encoding="UTF-8" standalone="yes"?>
<Relationships xmlns="http://schemas.openxmlformats.org/package/2006/relationships"><Relationship Id="rId1" Type="http://schemas.openxmlformats.org/officeDocument/2006/relationships/image" Target="../media/image30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5_3">
  <dgm:title val=""/>
  <dgm:desc val=""/>
  <dgm:catLst>
    <dgm:cat type="accent5" pri="11300"/>
  </dgm:catLst>
  <dgm:styleLbl name="node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shade val="80000"/>
      </a:schemeClr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shade val="80000"/>
      </a:schemeClr>
      <a:schemeClr val="accent5">
        <a:tint val="7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/>
    <dgm:txEffectClrLst/>
  </dgm:styleLbl>
  <dgm:styleLbl name="lnNode1">
    <dgm:fillClrLst>
      <a:schemeClr val="accent5">
        <a:shade val="80000"/>
      </a:schemeClr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9000"/>
      </a:schemeClr>
    </dgm:fillClrLst>
    <dgm:linClrLst meth="repeat">
      <a:schemeClr val="accent5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80000"/>
      </a:schemeClr>
    </dgm:fillClrLst>
    <dgm:linClrLst meth="repeat">
      <a:schemeClr val="accent5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0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705F14C-04CC-4E11-8FB3-4B2095D20F11}" type="doc">
      <dgm:prSet loTypeId="urn:microsoft.com/office/officeart/2005/8/layout/cycle3" loCatId="cycle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76BCD8F7-275D-4F8A-A1C1-102AB23A53B5}">
      <dgm:prSet phldrT="[Text]"/>
      <dgm:spPr/>
      <dgm:t>
        <a:bodyPr/>
        <a:lstStyle/>
        <a:p>
          <a:r>
            <a:rPr lang="es-ES" noProof="0" dirty="0" err="1"/>
            <a:t>Information</a:t>
          </a:r>
          <a:endParaRPr lang="es-ES" noProof="0" dirty="0"/>
        </a:p>
      </dgm:t>
    </dgm:pt>
    <dgm:pt modelId="{FB247A41-5108-4F85-92BC-231F27AB04A8}" type="parTrans" cxnId="{0F30CB56-498F-416B-AE63-1DE2EE2AE0AE}">
      <dgm:prSet/>
      <dgm:spPr/>
      <dgm:t>
        <a:bodyPr/>
        <a:lstStyle/>
        <a:p>
          <a:endParaRPr lang="en-GB"/>
        </a:p>
      </dgm:t>
    </dgm:pt>
    <dgm:pt modelId="{9133D190-4111-481F-8265-D8F9DF9A20C6}" type="sibTrans" cxnId="{0F30CB56-498F-416B-AE63-1DE2EE2AE0AE}">
      <dgm:prSet/>
      <dgm:spPr/>
      <dgm:t>
        <a:bodyPr/>
        <a:lstStyle/>
        <a:p>
          <a:endParaRPr lang="en-GB"/>
        </a:p>
      </dgm:t>
    </dgm:pt>
    <dgm:pt modelId="{8B7D397C-03FB-42C3-865E-A3BF5E4587A2}">
      <dgm:prSet phldrT="[Text]"/>
      <dgm:spPr/>
      <dgm:t>
        <a:bodyPr/>
        <a:lstStyle/>
        <a:p>
          <a:r>
            <a:rPr lang="es-ES" dirty="0"/>
            <a:t>Explore</a:t>
          </a:r>
          <a:endParaRPr lang="en-GB" dirty="0"/>
        </a:p>
      </dgm:t>
    </dgm:pt>
    <dgm:pt modelId="{EE627575-FB6C-4631-8C09-9786A6E253D1}" type="parTrans" cxnId="{EA1B229B-D05F-45E0-B1EB-FD762B1883A6}">
      <dgm:prSet/>
      <dgm:spPr/>
      <dgm:t>
        <a:bodyPr/>
        <a:lstStyle/>
        <a:p>
          <a:endParaRPr lang="en-GB"/>
        </a:p>
      </dgm:t>
    </dgm:pt>
    <dgm:pt modelId="{FDC7FB02-4B3D-48FC-A58A-9FB7982E82C9}" type="sibTrans" cxnId="{EA1B229B-D05F-45E0-B1EB-FD762B1883A6}">
      <dgm:prSet/>
      <dgm:spPr/>
      <dgm:t>
        <a:bodyPr/>
        <a:lstStyle/>
        <a:p>
          <a:endParaRPr lang="en-GB"/>
        </a:p>
      </dgm:t>
    </dgm:pt>
    <dgm:pt modelId="{E91E7EB4-A258-4D0C-AAAE-E76CB054CDB1}">
      <dgm:prSet phldrT="[Text]"/>
      <dgm:spPr/>
      <dgm:t>
        <a:bodyPr/>
        <a:lstStyle/>
        <a:p>
          <a:r>
            <a:rPr lang="en-GB" dirty="0"/>
            <a:t>Abstraction</a:t>
          </a:r>
        </a:p>
      </dgm:t>
    </dgm:pt>
    <dgm:pt modelId="{DE69EBC0-A86F-42CF-9CEF-86D2426C43AF}" type="parTrans" cxnId="{F942190C-CD54-42F7-8E39-5FC160B16062}">
      <dgm:prSet/>
      <dgm:spPr/>
      <dgm:t>
        <a:bodyPr/>
        <a:lstStyle/>
        <a:p>
          <a:endParaRPr lang="en-GB"/>
        </a:p>
      </dgm:t>
    </dgm:pt>
    <dgm:pt modelId="{FBDA201E-8BBD-477F-A06A-E2E56B521027}" type="sibTrans" cxnId="{F942190C-CD54-42F7-8E39-5FC160B16062}">
      <dgm:prSet/>
      <dgm:spPr/>
      <dgm:t>
        <a:bodyPr/>
        <a:lstStyle/>
        <a:p>
          <a:endParaRPr lang="en-GB"/>
        </a:p>
      </dgm:t>
    </dgm:pt>
    <dgm:pt modelId="{EA91B523-AB52-4545-A75E-F118254A35AB}">
      <dgm:prSet phldrT="[Text]"/>
      <dgm:spPr/>
      <dgm:t>
        <a:bodyPr/>
        <a:lstStyle/>
        <a:p>
          <a:r>
            <a:rPr lang="es-ES" dirty="0" err="1"/>
            <a:t>Validation</a:t>
          </a:r>
          <a:endParaRPr lang="en-GB" dirty="0"/>
        </a:p>
      </dgm:t>
    </dgm:pt>
    <dgm:pt modelId="{C0514A8D-2401-4C8C-AE25-F718D3A53445}" type="parTrans" cxnId="{992A28A7-6A22-4165-8B82-2BF392AF63E3}">
      <dgm:prSet/>
      <dgm:spPr/>
      <dgm:t>
        <a:bodyPr/>
        <a:lstStyle/>
        <a:p>
          <a:endParaRPr lang="en-GB"/>
        </a:p>
      </dgm:t>
    </dgm:pt>
    <dgm:pt modelId="{88D7A106-A802-40CA-B0D2-218996820D19}" type="sibTrans" cxnId="{992A28A7-6A22-4165-8B82-2BF392AF63E3}">
      <dgm:prSet/>
      <dgm:spPr/>
      <dgm:t>
        <a:bodyPr/>
        <a:lstStyle/>
        <a:p>
          <a:endParaRPr lang="en-GB"/>
        </a:p>
      </dgm:t>
    </dgm:pt>
    <dgm:pt modelId="{AA8D74A2-AD1F-472D-AB5F-4B73D1537739}" type="pres">
      <dgm:prSet presAssocID="{6705F14C-04CC-4E11-8FB3-4B2095D20F11}" presName="Name0" presStyleCnt="0">
        <dgm:presLayoutVars>
          <dgm:dir/>
          <dgm:resizeHandles val="exact"/>
        </dgm:presLayoutVars>
      </dgm:prSet>
      <dgm:spPr/>
    </dgm:pt>
    <dgm:pt modelId="{4A31BA29-66B5-41B5-B189-A5461C0D251B}" type="pres">
      <dgm:prSet presAssocID="{6705F14C-04CC-4E11-8FB3-4B2095D20F11}" presName="cycle" presStyleCnt="0"/>
      <dgm:spPr/>
    </dgm:pt>
    <dgm:pt modelId="{11C66966-C36F-4DCF-96B9-4401AC66351A}" type="pres">
      <dgm:prSet presAssocID="{76BCD8F7-275D-4F8A-A1C1-102AB23A53B5}" presName="nodeFirstNode" presStyleLbl="node1" presStyleIdx="0" presStyleCnt="4">
        <dgm:presLayoutVars>
          <dgm:bulletEnabled val="1"/>
        </dgm:presLayoutVars>
      </dgm:prSet>
      <dgm:spPr/>
    </dgm:pt>
    <dgm:pt modelId="{E6705C3E-888C-44D7-A0C9-A1FF249CCBB5}" type="pres">
      <dgm:prSet presAssocID="{9133D190-4111-481F-8265-D8F9DF9A20C6}" presName="sibTransFirstNode" presStyleLbl="bgShp" presStyleIdx="0" presStyleCnt="1"/>
      <dgm:spPr/>
    </dgm:pt>
    <dgm:pt modelId="{B3D410E2-4B3D-4026-880C-0C0E8895062A}" type="pres">
      <dgm:prSet presAssocID="{8B7D397C-03FB-42C3-865E-A3BF5E4587A2}" presName="nodeFollowingNodes" presStyleLbl="node1" presStyleIdx="1" presStyleCnt="4">
        <dgm:presLayoutVars>
          <dgm:bulletEnabled val="1"/>
        </dgm:presLayoutVars>
      </dgm:prSet>
      <dgm:spPr/>
    </dgm:pt>
    <dgm:pt modelId="{84A84F6D-800C-4ADE-B8BB-A5C282C6D554}" type="pres">
      <dgm:prSet presAssocID="{E91E7EB4-A258-4D0C-AAAE-E76CB054CDB1}" presName="nodeFollowingNodes" presStyleLbl="node1" presStyleIdx="2" presStyleCnt="4">
        <dgm:presLayoutVars>
          <dgm:bulletEnabled val="1"/>
        </dgm:presLayoutVars>
      </dgm:prSet>
      <dgm:spPr/>
    </dgm:pt>
    <dgm:pt modelId="{D107746E-19FB-4C08-A4CF-439933304677}" type="pres">
      <dgm:prSet presAssocID="{EA91B523-AB52-4545-A75E-F118254A35AB}" presName="nodeFollowingNodes" presStyleLbl="node1" presStyleIdx="3" presStyleCnt="4">
        <dgm:presLayoutVars>
          <dgm:bulletEnabled val="1"/>
        </dgm:presLayoutVars>
      </dgm:prSet>
      <dgm:spPr/>
    </dgm:pt>
  </dgm:ptLst>
  <dgm:cxnLst>
    <dgm:cxn modelId="{F942190C-CD54-42F7-8E39-5FC160B16062}" srcId="{6705F14C-04CC-4E11-8FB3-4B2095D20F11}" destId="{E91E7EB4-A258-4D0C-AAAE-E76CB054CDB1}" srcOrd="2" destOrd="0" parTransId="{DE69EBC0-A86F-42CF-9CEF-86D2426C43AF}" sibTransId="{FBDA201E-8BBD-477F-A06A-E2E56B521027}"/>
    <dgm:cxn modelId="{6C83EA18-5DAC-4FD4-B23D-3CE82B7D295D}" type="presOf" srcId="{9133D190-4111-481F-8265-D8F9DF9A20C6}" destId="{E6705C3E-888C-44D7-A0C9-A1FF249CCBB5}" srcOrd="0" destOrd="0" presId="urn:microsoft.com/office/officeart/2005/8/layout/cycle3"/>
    <dgm:cxn modelId="{70E2B327-77E1-425A-8DC6-25120599D780}" type="presOf" srcId="{8B7D397C-03FB-42C3-865E-A3BF5E4587A2}" destId="{B3D410E2-4B3D-4026-880C-0C0E8895062A}" srcOrd="0" destOrd="0" presId="urn:microsoft.com/office/officeart/2005/8/layout/cycle3"/>
    <dgm:cxn modelId="{ADFF2529-E3EA-41C7-9BA0-A37D3C8F055B}" type="presOf" srcId="{6705F14C-04CC-4E11-8FB3-4B2095D20F11}" destId="{AA8D74A2-AD1F-472D-AB5F-4B73D1537739}" srcOrd="0" destOrd="0" presId="urn:microsoft.com/office/officeart/2005/8/layout/cycle3"/>
    <dgm:cxn modelId="{9510313A-0223-476E-98BB-FFED06802DCC}" type="presOf" srcId="{EA91B523-AB52-4545-A75E-F118254A35AB}" destId="{D107746E-19FB-4C08-A4CF-439933304677}" srcOrd="0" destOrd="0" presId="urn:microsoft.com/office/officeart/2005/8/layout/cycle3"/>
    <dgm:cxn modelId="{0F30CB56-498F-416B-AE63-1DE2EE2AE0AE}" srcId="{6705F14C-04CC-4E11-8FB3-4B2095D20F11}" destId="{76BCD8F7-275D-4F8A-A1C1-102AB23A53B5}" srcOrd="0" destOrd="0" parTransId="{FB247A41-5108-4F85-92BC-231F27AB04A8}" sibTransId="{9133D190-4111-481F-8265-D8F9DF9A20C6}"/>
    <dgm:cxn modelId="{EA1B229B-D05F-45E0-B1EB-FD762B1883A6}" srcId="{6705F14C-04CC-4E11-8FB3-4B2095D20F11}" destId="{8B7D397C-03FB-42C3-865E-A3BF5E4587A2}" srcOrd="1" destOrd="0" parTransId="{EE627575-FB6C-4631-8C09-9786A6E253D1}" sibTransId="{FDC7FB02-4B3D-48FC-A58A-9FB7982E82C9}"/>
    <dgm:cxn modelId="{992A28A7-6A22-4165-8B82-2BF392AF63E3}" srcId="{6705F14C-04CC-4E11-8FB3-4B2095D20F11}" destId="{EA91B523-AB52-4545-A75E-F118254A35AB}" srcOrd="3" destOrd="0" parTransId="{C0514A8D-2401-4C8C-AE25-F718D3A53445}" sibTransId="{88D7A106-A802-40CA-B0D2-218996820D19}"/>
    <dgm:cxn modelId="{F60D99F5-719C-4BAD-90F3-AF02ECC7D36C}" type="presOf" srcId="{76BCD8F7-275D-4F8A-A1C1-102AB23A53B5}" destId="{11C66966-C36F-4DCF-96B9-4401AC66351A}" srcOrd="0" destOrd="0" presId="urn:microsoft.com/office/officeart/2005/8/layout/cycle3"/>
    <dgm:cxn modelId="{65B7B4FF-A85D-4775-9F33-79B6C8AD1699}" type="presOf" srcId="{E91E7EB4-A258-4D0C-AAAE-E76CB054CDB1}" destId="{84A84F6D-800C-4ADE-B8BB-A5C282C6D554}" srcOrd="0" destOrd="0" presId="urn:microsoft.com/office/officeart/2005/8/layout/cycle3"/>
    <dgm:cxn modelId="{30A57578-B2CB-4047-BA9E-9B0E92AEAA43}" type="presParOf" srcId="{AA8D74A2-AD1F-472D-AB5F-4B73D1537739}" destId="{4A31BA29-66B5-41B5-B189-A5461C0D251B}" srcOrd="0" destOrd="0" presId="urn:microsoft.com/office/officeart/2005/8/layout/cycle3"/>
    <dgm:cxn modelId="{17517A05-1FA8-46FD-B3A0-3900E35A9BD0}" type="presParOf" srcId="{4A31BA29-66B5-41B5-B189-A5461C0D251B}" destId="{11C66966-C36F-4DCF-96B9-4401AC66351A}" srcOrd="0" destOrd="0" presId="urn:microsoft.com/office/officeart/2005/8/layout/cycle3"/>
    <dgm:cxn modelId="{CFAF41BA-983D-4689-92BC-9FD769FFD52E}" type="presParOf" srcId="{4A31BA29-66B5-41B5-B189-A5461C0D251B}" destId="{E6705C3E-888C-44D7-A0C9-A1FF249CCBB5}" srcOrd="1" destOrd="0" presId="urn:microsoft.com/office/officeart/2005/8/layout/cycle3"/>
    <dgm:cxn modelId="{AC119B91-8194-4939-B1B8-6F62B1806129}" type="presParOf" srcId="{4A31BA29-66B5-41B5-B189-A5461C0D251B}" destId="{B3D410E2-4B3D-4026-880C-0C0E8895062A}" srcOrd="2" destOrd="0" presId="urn:microsoft.com/office/officeart/2005/8/layout/cycle3"/>
    <dgm:cxn modelId="{7FADDD5B-B4FB-4F16-B18E-2C973F48C8D4}" type="presParOf" srcId="{4A31BA29-66B5-41B5-B189-A5461C0D251B}" destId="{84A84F6D-800C-4ADE-B8BB-A5C282C6D554}" srcOrd="3" destOrd="0" presId="urn:microsoft.com/office/officeart/2005/8/layout/cycle3"/>
    <dgm:cxn modelId="{709AE0D5-E53B-4691-8946-AA6B4CBA164E}" type="presParOf" srcId="{4A31BA29-66B5-41B5-B189-A5461C0D251B}" destId="{D107746E-19FB-4C08-A4CF-439933304677}" srcOrd="4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79DB16F-807E-46E4-BA29-5411AA06BA20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6EB3C9FE-886A-4B99-BDAD-1E1A9FF83825}">
      <dgm:prSet phldrT="[Text]"/>
      <dgm:spPr/>
      <dgm:t>
        <a:bodyPr/>
        <a:lstStyle/>
        <a:p>
          <a:r>
            <a:rPr lang="es-ES" b="1" dirty="0"/>
            <a:t>Dynamic </a:t>
          </a:r>
          <a:r>
            <a:rPr lang="es-ES" b="1" dirty="0" err="1"/>
            <a:t>programming</a:t>
          </a:r>
          <a:endParaRPr lang="en-GB" b="1" dirty="0"/>
        </a:p>
      </dgm:t>
    </dgm:pt>
    <dgm:pt modelId="{8C9BA65B-398A-4EDB-B8BE-F0A2006310A4}" type="parTrans" cxnId="{7FE4786D-9396-44D5-889E-3E07DC190B09}">
      <dgm:prSet/>
      <dgm:spPr/>
      <dgm:t>
        <a:bodyPr/>
        <a:lstStyle/>
        <a:p>
          <a:endParaRPr lang="en-GB"/>
        </a:p>
      </dgm:t>
    </dgm:pt>
    <dgm:pt modelId="{5C37615D-825A-4DB3-9D5A-CF279D908D93}" type="sibTrans" cxnId="{7FE4786D-9396-44D5-889E-3E07DC190B09}">
      <dgm:prSet/>
      <dgm:spPr/>
      <dgm:t>
        <a:bodyPr/>
        <a:lstStyle/>
        <a:p>
          <a:endParaRPr lang="en-GB"/>
        </a:p>
      </dgm:t>
    </dgm:pt>
    <dgm:pt modelId="{5AA24EC9-09A6-4D4E-8A86-7875E5734C47}">
      <dgm:prSet phldrT="[Text]"/>
      <dgm:spPr/>
      <dgm:t>
        <a:bodyPr/>
        <a:lstStyle/>
        <a:p>
          <a:r>
            <a:rPr lang="es-ES" dirty="0"/>
            <a:t>Open </a:t>
          </a:r>
          <a:r>
            <a:rPr lang="es-ES" dirty="0" err="1"/>
            <a:t>source</a:t>
          </a:r>
          <a:endParaRPr lang="en-GB" dirty="0"/>
        </a:p>
      </dgm:t>
    </dgm:pt>
    <dgm:pt modelId="{959D8330-5F5E-40DA-8D16-E71B5EB19690}" type="parTrans" cxnId="{B4544A65-F6B3-4827-94BA-19EB9F72A2D8}">
      <dgm:prSet/>
      <dgm:spPr/>
      <dgm:t>
        <a:bodyPr/>
        <a:lstStyle/>
        <a:p>
          <a:endParaRPr lang="en-GB"/>
        </a:p>
      </dgm:t>
    </dgm:pt>
    <dgm:pt modelId="{D84C5377-7AEA-4365-8ED8-83AA833EBD38}" type="sibTrans" cxnId="{B4544A65-F6B3-4827-94BA-19EB9F72A2D8}">
      <dgm:prSet/>
      <dgm:spPr/>
      <dgm:t>
        <a:bodyPr/>
        <a:lstStyle/>
        <a:p>
          <a:endParaRPr lang="en-GB"/>
        </a:p>
      </dgm:t>
    </dgm:pt>
    <dgm:pt modelId="{924D2712-3EFC-4D33-BD4F-814471F2A706}">
      <dgm:prSet phldrT="[Text]"/>
      <dgm:spPr/>
      <dgm:t>
        <a:bodyPr/>
        <a:lstStyle/>
        <a:p>
          <a:r>
            <a:rPr lang="es-ES" dirty="0"/>
            <a:t>Active </a:t>
          </a:r>
          <a:r>
            <a:rPr lang="es-ES" dirty="0" err="1"/>
            <a:t>community</a:t>
          </a:r>
          <a:endParaRPr lang="en-GB" dirty="0"/>
        </a:p>
      </dgm:t>
    </dgm:pt>
    <dgm:pt modelId="{A7BDFDD3-B99F-468A-BD2B-F051F74E63E4}" type="parTrans" cxnId="{55FE8576-714B-4D99-A3A2-B1C66500E082}">
      <dgm:prSet/>
      <dgm:spPr/>
      <dgm:t>
        <a:bodyPr/>
        <a:lstStyle/>
        <a:p>
          <a:endParaRPr lang="en-GB"/>
        </a:p>
      </dgm:t>
    </dgm:pt>
    <dgm:pt modelId="{D46F3146-3E48-4AC4-87FE-7D7242917DD0}" type="sibTrans" cxnId="{55FE8576-714B-4D99-A3A2-B1C66500E082}">
      <dgm:prSet/>
      <dgm:spPr/>
      <dgm:t>
        <a:bodyPr/>
        <a:lstStyle/>
        <a:p>
          <a:endParaRPr lang="en-GB"/>
        </a:p>
      </dgm:t>
    </dgm:pt>
    <dgm:pt modelId="{E1433CEC-8098-4B17-9158-71960947D542}">
      <dgm:prSet/>
      <dgm:spPr/>
      <dgm:t>
        <a:bodyPr/>
        <a:lstStyle/>
        <a:p>
          <a:r>
            <a:rPr lang="es-ES" dirty="0" err="1"/>
            <a:t>Endless</a:t>
          </a:r>
          <a:r>
            <a:rPr lang="es-ES" dirty="0"/>
            <a:t> </a:t>
          </a:r>
          <a:r>
            <a:rPr lang="es-ES" dirty="0" err="1"/>
            <a:t>packages</a:t>
          </a:r>
          <a:endParaRPr lang="en-GB" dirty="0"/>
        </a:p>
      </dgm:t>
    </dgm:pt>
    <dgm:pt modelId="{11620AA6-47F6-4792-B656-F26F9999829A}" type="parTrans" cxnId="{E7B3928C-9ABF-4654-9B2E-57B6D9648FD3}">
      <dgm:prSet/>
      <dgm:spPr/>
      <dgm:t>
        <a:bodyPr/>
        <a:lstStyle/>
        <a:p>
          <a:endParaRPr lang="en-GB"/>
        </a:p>
      </dgm:t>
    </dgm:pt>
    <dgm:pt modelId="{50EAD37F-E913-49D4-9969-8660CA375A08}" type="sibTrans" cxnId="{E7B3928C-9ABF-4654-9B2E-57B6D9648FD3}">
      <dgm:prSet/>
      <dgm:spPr/>
      <dgm:t>
        <a:bodyPr/>
        <a:lstStyle/>
        <a:p>
          <a:endParaRPr lang="en-GB"/>
        </a:p>
      </dgm:t>
    </dgm:pt>
    <dgm:pt modelId="{0436E7F1-2803-41ED-8961-F621BDAFF153}" type="pres">
      <dgm:prSet presAssocID="{279DB16F-807E-46E4-BA29-5411AA06BA20}" presName="Name0" presStyleCnt="0">
        <dgm:presLayoutVars>
          <dgm:chMax val="7"/>
          <dgm:chPref val="7"/>
          <dgm:dir/>
        </dgm:presLayoutVars>
      </dgm:prSet>
      <dgm:spPr/>
    </dgm:pt>
    <dgm:pt modelId="{F3F5237F-5C14-4399-BBA2-6B144E614705}" type="pres">
      <dgm:prSet presAssocID="{279DB16F-807E-46E4-BA29-5411AA06BA20}" presName="Name1" presStyleCnt="0"/>
      <dgm:spPr/>
    </dgm:pt>
    <dgm:pt modelId="{04BC62B8-0310-4B12-AC75-41F919C08E96}" type="pres">
      <dgm:prSet presAssocID="{279DB16F-807E-46E4-BA29-5411AA06BA20}" presName="cycle" presStyleCnt="0"/>
      <dgm:spPr/>
    </dgm:pt>
    <dgm:pt modelId="{A055BEC5-E68E-4E1D-866E-1F35DC451179}" type="pres">
      <dgm:prSet presAssocID="{279DB16F-807E-46E4-BA29-5411AA06BA20}" presName="srcNode" presStyleLbl="node1" presStyleIdx="0" presStyleCnt="4"/>
      <dgm:spPr/>
    </dgm:pt>
    <dgm:pt modelId="{6436F28D-31D3-4CE3-A095-BE9B915084B1}" type="pres">
      <dgm:prSet presAssocID="{279DB16F-807E-46E4-BA29-5411AA06BA20}" presName="conn" presStyleLbl="parChTrans1D2" presStyleIdx="0" presStyleCnt="1"/>
      <dgm:spPr/>
    </dgm:pt>
    <dgm:pt modelId="{26CBFDCF-68F1-4209-A3E3-CC5F560E3114}" type="pres">
      <dgm:prSet presAssocID="{279DB16F-807E-46E4-BA29-5411AA06BA20}" presName="extraNode" presStyleLbl="node1" presStyleIdx="0" presStyleCnt="4"/>
      <dgm:spPr/>
    </dgm:pt>
    <dgm:pt modelId="{282812BE-60D5-41D8-90CD-1BAF7C003629}" type="pres">
      <dgm:prSet presAssocID="{279DB16F-807E-46E4-BA29-5411AA06BA20}" presName="dstNode" presStyleLbl="node1" presStyleIdx="0" presStyleCnt="4"/>
      <dgm:spPr/>
    </dgm:pt>
    <dgm:pt modelId="{3D99526F-623A-414B-8402-9D36559D214B}" type="pres">
      <dgm:prSet presAssocID="{6EB3C9FE-886A-4B99-BDAD-1E1A9FF83825}" presName="text_1" presStyleLbl="node1" presStyleIdx="0" presStyleCnt="4">
        <dgm:presLayoutVars>
          <dgm:bulletEnabled val="1"/>
        </dgm:presLayoutVars>
      </dgm:prSet>
      <dgm:spPr/>
    </dgm:pt>
    <dgm:pt modelId="{9A49E84C-D570-4174-9DCE-C2A565226E46}" type="pres">
      <dgm:prSet presAssocID="{6EB3C9FE-886A-4B99-BDAD-1E1A9FF83825}" presName="accent_1" presStyleCnt="0"/>
      <dgm:spPr/>
    </dgm:pt>
    <dgm:pt modelId="{8280A2D3-4E78-4B3E-AEA3-49A4171BA5E8}" type="pres">
      <dgm:prSet presAssocID="{6EB3C9FE-886A-4B99-BDAD-1E1A9FF83825}" presName="accentRepeatNode" presStyleLbl="solidFgAcc1" presStyleIdx="0" presStyleCnt="4"/>
      <dgm:spPr/>
    </dgm:pt>
    <dgm:pt modelId="{C2477691-BEB2-4FD7-A688-A0DF9553D839}" type="pres">
      <dgm:prSet presAssocID="{5AA24EC9-09A6-4D4E-8A86-7875E5734C47}" presName="text_2" presStyleLbl="node1" presStyleIdx="1" presStyleCnt="4">
        <dgm:presLayoutVars>
          <dgm:bulletEnabled val="1"/>
        </dgm:presLayoutVars>
      </dgm:prSet>
      <dgm:spPr/>
    </dgm:pt>
    <dgm:pt modelId="{1A75F66A-A9AD-4C29-B101-7F8828FB9528}" type="pres">
      <dgm:prSet presAssocID="{5AA24EC9-09A6-4D4E-8A86-7875E5734C47}" presName="accent_2" presStyleCnt="0"/>
      <dgm:spPr/>
    </dgm:pt>
    <dgm:pt modelId="{959ACFE4-E693-4915-A0A8-8C0AC341630F}" type="pres">
      <dgm:prSet presAssocID="{5AA24EC9-09A6-4D4E-8A86-7875E5734C47}" presName="accentRepeatNode" presStyleLbl="solidFgAcc1" presStyleIdx="1" presStyleCnt="4"/>
      <dgm:spPr/>
    </dgm:pt>
    <dgm:pt modelId="{6F79E7EC-6FC8-4A44-AC3C-C00AD474C383}" type="pres">
      <dgm:prSet presAssocID="{924D2712-3EFC-4D33-BD4F-814471F2A706}" presName="text_3" presStyleLbl="node1" presStyleIdx="2" presStyleCnt="4">
        <dgm:presLayoutVars>
          <dgm:bulletEnabled val="1"/>
        </dgm:presLayoutVars>
      </dgm:prSet>
      <dgm:spPr/>
    </dgm:pt>
    <dgm:pt modelId="{A121F0C8-3B10-4AF1-BA0E-04ED69EA8575}" type="pres">
      <dgm:prSet presAssocID="{924D2712-3EFC-4D33-BD4F-814471F2A706}" presName="accent_3" presStyleCnt="0"/>
      <dgm:spPr/>
    </dgm:pt>
    <dgm:pt modelId="{B22C439B-B032-4A26-BA73-94D9E1E882F8}" type="pres">
      <dgm:prSet presAssocID="{924D2712-3EFC-4D33-BD4F-814471F2A706}" presName="accentRepeatNode" presStyleLbl="solidFgAcc1" presStyleIdx="2" presStyleCnt="4"/>
      <dgm:spPr/>
    </dgm:pt>
    <dgm:pt modelId="{57812EB2-B313-413E-AEBA-A6F936CCA86C}" type="pres">
      <dgm:prSet presAssocID="{E1433CEC-8098-4B17-9158-71960947D542}" presName="text_4" presStyleLbl="node1" presStyleIdx="3" presStyleCnt="4">
        <dgm:presLayoutVars>
          <dgm:bulletEnabled val="1"/>
        </dgm:presLayoutVars>
      </dgm:prSet>
      <dgm:spPr/>
    </dgm:pt>
    <dgm:pt modelId="{E3896ED1-D684-47CC-BCBC-3A2B5EC10CD3}" type="pres">
      <dgm:prSet presAssocID="{E1433CEC-8098-4B17-9158-71960947D542}" presName="accent_4" presStyleCnt="0"/>
      <dgm:spPr/>
    </dgm:pt>
    <dgm:pt modelId="{351EB4C2-CB0F-41A3-9150-04221CA4CD16}" type="pres">
      <dgm:prSet presAssocID="{E1433CEC-8098-4B17-9158-71960947D542}" presName="accentRepeatNode" presStyleLbl="solidFgAcc1" presStyleIdx="3" presStyleCnt="4"/>
      <dgm:spPr/>
    </dgm:pt>
  </dgm:ptLst>
  <dgm:cxnLst>
    <dgm:cxn modelId="{CE592A3F-71FD-49A1-A6FE-1A890D54464E}" type="presOf" srcId="{E1433CEC-8098-4B17-9158-71960947D542}" destId="{57812EB2-B313-413E-AEBA-A6F936CCA86C}" srcOrd="0" destOrd="0" presId="urn:microsoft.com/office/officeart/2008/layout/VerticalCurvedList"/>
    <dgm:cxn modelId="{B4544A65-F6B3-4827-94BA-19EB9F72A2D8}" srcId="{279DB16F-807E-46E4-BA29-5411AA06BA20}" destId="{5AA24EC9-09A6-4D4E-8A86-7875E5734C47}" srcOrd="1" destOrd="0" parTransId="{959D8330-5F5E-40DA-8D16-E71B5EB19690}" sibTransId="{D84C5377-7AEA-4365-8ED8-83AA833EBD38}"/>
    <dgm:cxn modelId="{7FE4786D-9396-44D5-889E-3E07DC190B09}" srcId="{279DB16F-807E-46E4-BA29-5411AA06BA20}" destId="{6EB3C9FE-886A-4B99-BDAD-1E1A9FF83825}" srcOrd="0" destOrd="0" parTransId="{8C9BA65B-398A-4EDB-B8BE-F0A2006310A4}" sibTransId="{5C37615D-825A-4DB3-9D5A-CF279D908D93}"/>
    <dgm:cxn modelId="{6F9F7F4F-537B-4AF2-A624-7836B217C57F}" type="presOf" srcId="{6EB3C9FE-886A-4B99-BDAD-1E1A9FF83825}" destId="{3D99526F-623A-414B-8402-9D36559D214B}" srcOrd="0" destOrd="0" presId="urn:microsoft.com/office/officeart/2008/layout/VerticalCurvedList"/>
    <dgm:cxn modelId="{55FE8576-714B-4D99-A3A2-B1C66500E082}" srcId="{279DB16F-807E-46E4-BA29-5411AA06BA20}" destId="{924D2712-3EFC-4D33-BD4F-814471F2A706}" srcOrd="2" destOrd="0" parTransId="{A7BDFDD3-B99F-468A-BD2B-F051F74E63E4}" sibTransId="{D46F3146-3E48-4AC4-87FE-7D7242917DD0}"/>
    <dgm:cxn modelId="{46901F8C-0496-42C0-AA94-C6A6238CBFBA}" type="presOf" srcId="{5C37615D-825A-4DB3-9D5A-CF279D908D93}" destId="{6436F28D-31D3-4CE3-A095-BE9B915084B1}" srcOrd="0" destOrd="0" presId="urn:microsoft.com/office/officeart/2008/layout/VerticalCurvedList"/>
    <dgm:cxn modelId="{E7B3928C-9ABF-4654-9B2E-57B6D9648FD3}" srcId="{279DB16F-807E-46E4-BA29-5411AA06BA20}" destId="{E1433CEC-8098-4B17-9158-71960947D542}" srcOrd="3" destOrd="0" parTransId="{11620AA6-47F6-4792-B656-F26F9999829A}" sibTransId="{50EAD37F-E913-49D4-9969-8660CA375A08}"/>
    <dgm:cxn modelId="{12023C90-880A-45EE-8E15-B0B7719940B9}" type="presOf" srcId="{924D2712-3EFC-4D33-BD4F-814471F2A706}" destId="{6F79E7EC-6FC8-4A44-AC3C-C00AD474C383}" srcOrd="0" destOrd="0" presId="urn:microsoft.com/office/officeart/2008/layout/VerticalCurvedList"/>
    <dgm:cxn modelId="{BDA090A8-C89B-46D3-A695-A22F6B0BBAEC}" type="presOf" srcId="{5AA24EC9-09A6-4D4E-8A86-7875E5734C47}" destId="{C2477691-BEB2-4FD7-A688-A0DF9553D839}" srcOrd="0" destOrd="0" presId="urn:microsoft.com/office/officeart/2008/layout/VerticalCurvedList"/>
    <dgm:cxn modelId="{603992CD-9F8F-461B-B276-10FE3E5CE85F}" type="presOf" srcId="{279DB16F-807E-46E4-BA29-5411AA06BA20}" destId="{0436E7F1-2803-41ED-8961-F621BDAFF153}" srcOrd="0" destOrd="0" presId="urn:microsoft.com/office/officeart/2008/layout/VerticalCurvedList"/>
    <dgm:cxn modelId="{C140C6C8-3E5A-4A42-ABEB-A065F12B446B}" type="presParOf" srcId="{0436E7F1-2803-41ED-8961-F621BDAFF153}" destId="{F3F5237F-5C14-4399-BBA2-6B144E614705}" srcOrd="0" destOrd="0" presId="urn:microsoft.com/office/officeart/2008/layout/VerticalCurvedList"/>
    <dgm:cxn modelId="{05758794-D6DE-4059-AA6A-B759432B19A5}" type="presParOf" srcId="{F3F5237F-5C14-4399-BBA2-6B144E614705}" destId="{04BC62B8-0310-4B12-AC75-41F919C08E96}" srcOrd="0" destOrd="0" presId="urn:microsoft.com/office/officeart/2008/layout/VerticalCurvedList"/>
    <dgm:cxn modelId="{B581829F-CAAA-4962-9E24-8C7CC242B0E4}" type="presParOf" srcId="{04BC62B8-0310-4B12-AC75-41F919C08E96}" destId="{A055BEC5-E68E-4E1D-866E-1F35DC451179}" srcOrd="0" destOrd="0" presId="urn:microsoft.com/office/officeart/2008/layout/VerticalCurvedList"/>
    <dgm:cxn modelId="{E985601A-9FD4-4304-9E17-0F9172D708B2}" type="presParOf" srcId="{04BC62B8-0310-4B12-AC75-41F919C08E96}" destId="{6436F28D-31D3-4CE3-A095-BE9B915084B1}" srcOrd="1" destOrd="0" presId="urn:microsoft.com/office/officeart/2008/layout/VerticalCurvedList"/>
    <dgm:cxn modelId="{ACA90A3E-12F9-430E-84DC-6FA61BBA165B}" type="presParOf" srcId="{04BC62B8-0310-4B12-AC75-41F919C08E96}" destId="{26CBFDCF-68F1-4209-A3E3-CC5F560E3114}" srcOrd="2" destOrd="0" presId="urn:microsoft.com/office/officeart/2008/layout/VerticalCurvedList"/>
    <dgm:cxn modelId="{96ADFF84-BBFF-44F7-83C5-9EC1FA966D4E}" type="presParOf" srcId="{04BC62B8-0310-4B12-AC75-41F919C08E96}" destId="{282812BE-60D5-41D8-90CD-1BAF7C003629}" srcOrd="3" destOrd="0" presId="urn:microsoft.com/office/officeart/2008/layout/VerticalCurvedList"/>
    <dgm:cxn modelId="{3F111EAB-7D72-4010-B8F8-B6B4D8AA94C4}" type="presParOf" srcId="{F3F5237F-5C14-4399-BBA2-6B144E614705}" destId="{3D99526F-623A-414B-8402-9D36559D214B}" srcOrd="1" destOrd="0" presId="urn:microsoft.com/office/officeart/2008/layout/VerticalCurvedList"/>
    <dgm:cxn modelId="{E4AA165F-6430-47A0-9A86-B124C274B34B}" type="presParOf" srcId="{F3F5237F-5C14-4399-BBA2-6B144E614705}" destId="{9A49E84C-D570-4174-9DCE-C2A565226E46}" srcOrd="2" destOrd="0" presId="urn:microsoft.com/office/officeart/2008/layout/VerticalCurvedList"/>
    <dgm:cxn modelId="{A7937525-F974-4EF2-AAD4-D4CF4FEBE221}" type="presParOf" srcId="{9A49E84C-D570-4174-9DCE-C2A565226E46}" destId="{8280A2D3-4E78-4B3E-AEA3-49A4171BA5E8}" srcOrd="0" destOrd="0" presId="urn:microsoft.com/office/officeart/2008/layout/VerticalCurvedList"/>
    <dgm:cxn modelId="{0615A2BA-AC6E-47E0-9A48-FB23B28FF517}" type="presParOf" srcId="{F3F5237F-5C14-4399-BBA2-6B144E614705}" destId="{C2477691-BEB2-4FD7-A688-A0DF9553D839}" srcOrd="3" destOrd="0" presId="urn:microsoft.com/office/officeart/2008/layout/VerticalCurvedList"/>
    <dgm:cxn modelId="{C5969209-BA8D-4440-A367-E9D85A12221A}" type="presParOf" srcId="{F3F5237F-5C14-4399-BBA2-6B144E614705}" destId="{1A75F66A-A9AD-4C29-B101-7F8828FB9528}" srcOrd="4" destOrd="0" presId="urn:microsoft.com/office/officeart/2008/layout/VerticalCurvedList"/>
    <dgm:cxn modelId="{081D8AC0-9480-45C3-BAA6-A6EBC281A4F9}" type="presParOf" srcId="{1A75F66A-A9AD-4C29-B101-7F8828FB9528}" destId="{959ACFE4-E693-4915-A0A8-8C0AC341630F}" srcOrd="0" destOrd="0" presId="urn:microsoft.com/office/officeart/2008/layout/VerticalCurvedList"/>
    <dgm:cxn modelId="{8C25FB7A-A7A7-4B8F-9DE5-2B4F1D7A607C}" type="presParOf" srcId="{F3F5237F-5C14-4399-BBA2-6B144E614705}" destId="{6F79E7EC-6FC8-4A44-AC3C-C00AD474C383}" srcOrd="5" destOrd="0" presId="urn:microsoft.com/office/officeart/2008/layout/VerticalCurvedList"/>
    <dgm:cxn modelId="{41E112C3-C7F1-4D89-B05C-C25F2D5AD552}" type="presParOf" srcId="{F3F5237F-5C14-4399-BBA2-6B144E614705}" destId="{A121F0C8-3B10-4AF1-BA0E-04ED69EA8575}" srcOrd="6" destOrd="0" presId="urn:microsoft.com/office/officeart/2008/layout/VerticalCurvedList"/>
    <dgm:cxn modelId="{F53E172D-79A0-487B-BEDD-8A3AEA08D804}" type="presParOf" srcId="{A121F0C8-3B10-4AF1-BA0E-04ED69EA8575}" destId="{B22C439B-B032-4A26-BA73-94D9E1E882F8}" srcOrd="0" destOrd="0" presId="urn:microsoft.com/office/officeart/2008/layout/VerticalCurvedList"/>
    <dgm:cxn modelId="{98BE582B-9C66-4001-A847-D3FA2EEAD769}" type="presParOf" srcId="{F3F5237F-5C14-4399-BBA2-6B144E614705}" destId="{57812EB2-B313-413E-AEBA-A6F936CCA86C}" srcOrd="7" destOrd="0" presId="urn:microsoft.com/office/officeart/2008/layout/VerticalCurvedList"/>
    <dgm:cxn modelId="{732A59D1-1585-4010-BF78-C4AF065D6847}" type="presParOf" srcId="{F3F5237F-5C14-4399-BBA2-6B144E614705}" destId="{E3896ED1-D684-47CC-BCBC-3A2B5EC10CD3}" srcOrd="8" destOrd="0" presId="urn:microsoft.com/office/officeart/2008/layout/VerticalCurvedList"/>
    <dgm:cxn modelId="{EB65E22C-640F-4CC4-A59D-D0210F9DE27D}" type="presParOf" srcId="{E3896ED1-D684-47CC-BCBC-3A2B5EC10CD3}" destId="{351EB4C2-CB0F-41A3-9150-04221CA4CD16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E6D0735-60FE-4519-B0DF-250E1150E6F0}" type="doc">
      <dgm:prSet loTypeId="urn:microsoft.com/office/officeart/2011/layout/ConvergingText" loCatId="process" qsTypeId="urn:microsoft.com/office/officeart/2005/8/quickstyle/simple1" qsCatId="simple" csTypeId="urn:microsoft.com/office/officeart/2005/8/colors/accent5_3" csCatId="accent5" phldr="1"/>
      <dgm:spPr/>
      <dgm:t>
        <a:bodyPr/>
        <a:lstStyle/>
        <a:p>
          <a:endParaRPr lang="en-GB"/>
        </a:p>
      </dgm:t>
    </dgm:pt>
    <dgm:pt modelId="{0C63E9BC-751D-4B10-A422-4A187B118CF5}">
      <dgm:prSet phldrT="[Text]"/>
      <dgm:spPr/>
      <dgm:t>
        <a:bodyPr/>
        <a:lstStyle/>
        <a:p>
          <a:r>
            <a:rPr lang="en-GB" noProof="0" dirty="0"/>
            <a:t>Function</a:t>
          </a:r>
        </a:p>
      </dgm:t>
    </dgm:pt>
    <dgm:pt modelId="{B95E7D0C-F18B-41BB-8060-288783CA5DE5}" type="parTrans" cxnId="{BE603830-0F33-45D5-B33F-37B788154407}">
      <dgm:prSet/>
      <dgm:spPr/>
      <dgm:t>
        <a:bodyPr/>
        <a:lstStyle/>
        <a:p>
          <a:endParaRPr lang="en-GB"/>
        </a:p>
      </dgm:t>
    </dgm:pt>
    <dgm:pt modelId="{86ED491E-1CE3-484C-9902-D725D369DD72}" type="sibTrans" cxnId="{BE603830-0F33-45D5-B33F-37B788154407}">
      <dgm:prSet/>
      <dgm:spPr/>
      <dgm:t>
        <a:bodyPr/>
        <a:lstStyle/>
        <a:p>
          <a:endParaRPr lang="en-GB"/>
        </a:p>
      </dgm:t>
    </dgm:pt>
    <dgm:pt modelId="{980D3C3A-6D05-4F4C-A68B-51C1192641BD}">
      <dgm:prSet phldrT="[Text]"/>
      <dgm:spPr/>
      <dgm:t>
        <a:bodyPr/>
        <a:lstStyle/>
        <a:p>
          <a:r>
            <a:rPr lang="en-GB" noProof="0" dirty="0"/>
            <a:t>Body</a:t>
          </a:r>
        </a:p>
      </dgm:t>
    </dgm:pt>
    <dgm:pt modelId="{182E92B7-6D1B-416A-9F57-588BE65F78E0}" type="parTrans" cxnId="{F23E7AE7-6332-4400-BDB9-58413F8AF8FC}">
      <dgm:prSet/>
      <dgm:spPr/>
      <dgm:t>
        <a:bodyPr/>
        <a:lstStyle/>
        <a:p>
          <a:endParaRPr lang="en-GB"/>
        </a:p>
      </dgm:t>
    </dgm:pt>
    <dgm:pt modelId="{F63B85CA-1644-4040-B1EE-BB8C5F920474}" type="sibTrans" cxnId="{F23E7AE7-6332-4400-BDB9-58413F8AF8FC}">
      <dgm:prSet/>
      <dgm:spPr/>
      <dgm:t>
        <a:bodyPr/>
        <a:lstStyle/>
        <a:p>
          <a:endParaRPr lang="en-GB"/>
        </a:p>
      </dgm:t>
    </dgm:pt>
    <dgm:pt modelId="{41DD8B4B-5D92-4C2F-9A66-AAD55B3A8393}">
      <dgm:prSet phldrT="[Text]"/>
      <dgm:spPr/>
      <dgm:t>
        <a:bodyPr/>
        <a:lstStyle/>
        <a:p>
          <a:r>
            <a:rPr lang="en-GB" noProof="0" dirty="0"/>
            <a:t>Environment</a:t>
          </a:r>
        </a:p>
      </dgm:t>
    </dgm:pt>
    <dgm:pt modelId="{B0819834-CDAC-4A00-A60F-13D79B0422A8}" type="parTrans" cxnId="{33E5DAC5-10CB-4AF6-B731-DA68BA3DCAFE}">
      <dgm:prSet/>
      <dgm:spPr/>
      <dgm:t>
        <a:bodyPr/>
        <a:lstStyle/>
        <a:p>
          <a:endParaRPr lang="en-GB"/>
        </a:p>
      </dgm:t>
    </dgm:pt>
    <dgm:pt modelId="{0442B64F-375C-4C45-AA50-CB70FDE7656D}" type="sibTrans" cxnId="{33E5DAC5-10CB-4AF6-B731-DA68BA3DCAFE}">
      <dgm:prSet/>
      <dgm:spPr/>
      <dgm:t>
        <a:bodyPr/>
        <a:lstStyle/>
        <a:p>
          <a:endParaRPr lang="en-GB"/>
        </a:p>
      </dgm:t>
    </dgm:pt>
    <dgm:pt modelId="{0ECAB0F2-DAAE-40C7-9D6D-D4D30675E345}">
      <dgm:prSet phldrT="[Text]"/>
      <dgm:spPr/>
      <dgm:t>
        <a:bodyPr/>
        <a:lstStyle/>
        <a:p>
          <a:r>
            <a:rPr lang="en-GB" noProof="0" dirty="0" err="1"/>
            <a:t>Args</a:t>
          </a:r>
          <a:r>
            <a:rPr lang="en-GB" noProof="0" dirty="0"/>
            <a:t>.</a:t>
          </a:r>
        </a:p>
      </dgm:t>
    </dgm:pt>
    <dgm:pt modelId="{AF53824B-D5BD-4D0A-AD74-23ECCF26ACC8}" type="parTrans" cxnId="{BA353DB7-B934-484E-9B24-F2FF569C6342}">
      <dgm:prSet/>
      <dgm:spPr/>
      <dgm:t>
        <a:bodyPr/>
        <a:lstStyle/>
        <a:p>
          <a:endParaRPr lang="en-GB"/>
        </a:p>
      </dgm:t>
    </dgm:pt>
    <dgm:pt modelId="{5F6943E2-8494-4B40-AF9F-FEF363589F74}" type="sibTrans" cxnId="{BA353DB7-B934-484E-9B24-F2FF569C6342}">
      <dgm:prSet/>
      <dgm:spPr/>
      <dgm:t>
        <a:bodyPr/>
        <a:lstStyle/>
        <a:p>
          <a:endParaRPr lang="en-GB"/>
        </a:p>
      </dgm:t>
    </dgm:pt>
    <dgm:pt modelId="{DC6907E5-8E8E-4869-910A-DB4E9A6BBB39}" type="pres">
      <dgm:prSet presAssocID="{BE6D0735-60FE-4519-B0DF-250E1150E6F0}" presName="Name0" presStyleCnt="0">
        <dgm:presLayoutVars>
          <dgm:chMax/>
          <dgm:chPref val="1"/>
          <dgm:dir/>
          <dgm:animOne val="branch"/>
          <dgm:animLvl val="lvl"/>
          <dgm:resizeHandles/>
        </dgm:presLayoutVars>
      </dgm:prSet>
      <dgm:spPr/>
    </dgm:pt>
    <dgm:pt modelId="{5DE6EEA7-3D57-47CC-A51A-BAC2F31FF2BF}" type="pres">
      <dgm:prSet presAssocID="{0C63E9BC-751D-4B10-A422-4A187B118CF5}" presName="composite" presStyleCnt="0"/>
      <dgm:spPr/>
    </dgm:pt>
    <dgm:pt modelId="{3AF5282D-0B55-4714-B360-6F104F6343E7}" type="pres">
      <dgm:prSet presAssocID="{0C63E9BC-751D-4B10-A422-4A187B118CF5}" presName="ParentAccent1" presStyleLbl="alignNode1" presStyleIdx="0" presStyleCnt="34"/>
      <dgm:spPr/>
    </dgm:pt>
    <dgm:pt modelId="{09751652-16F1-4585-A3F2-BF69D9B73118}" type="pres">
      <dgm:prSet presAssocID="{0C63E9BC-751D-4B10-A422-4A187B118CF5}" presName="ParentAccent2" presStyleLbl="alignNode1" presStyleIdx="1" presStyleCnt="34"/>
      <dgm:spPr/>
    </dgm:pt>
    <dgm:pt modelId="{45BD8EEF-FD16-4C19-BA42-09CDE19D6117}" type="pres">
      <dgm:prSet presAssocID="{0C63E9BC-751D-4B10-A422-4A187B118CF5}" presName="ParentAccent3" presStyleLbl="alignNode1" presStyleIdx="2" presStyleCnt="34"/>
      <dgm:spPr/>
    </dgm:pt>
    <dgm:pt modelId="{5671E9FF-B830-4A6F-9533-BF8857EADA62}" type="pres">
      <dgm:prSet presAssocID="{0C63E9BC-751D-4B10-A422-4A187B118CF5}" presName="ParentAccent4" presStyleLbl="alignNode1" presStyleIdx="3" presStyleCnt="34"/>
      <dgm:spPr/>
    </dgm:pt>
    <dgm:pt modelId="{2902F5A0-065B-4E2D-B12B-4B66B0A12E86}" type="pres">
      <dgm:prSet presAssocID="{0C63E9BC-751D-4B10-A422-4A187B118CF5}" presName="ParentAccent5" presStyleLbl="alignNode1" presStyleIdx="4" presStyleCnt="34"/>
      <dgm:spPr/>
    </dgm:pt>
    <dgm:pt modelId="{E1D5D927-D8F5-4BB7-89E0-303054397D0A}" type="pres">
      <dgm:prSet presAssocID="{0C63E9BC-751D-4B10-A422-4A187B118CF5}" presName="ParentAccent6" presStyleLbl="alignNode1" presStyleIdx="5" presStyleCnt="34"/>
      <dgm:spPr/>
    </dgm:pt>
    <dgm:pt modelId="{FADE9E8D-8903-40FE-B360-0DDE7886DF0E}" type="pres">
      <dgm:prSet presAssocID="{0C63E9BC-751D-4B10-A422-4A187B118CF5}" presName="ParentAccent7" presStyleLbl="alignNode1" presStyleIdx="6" presStyleCnt="34"/>
      <dgm:spPr/>
    </dgm:pt>
    <dgm:pt modelId="{08A0F3AE-84BC-4F71-84B5-95DE22071516}" type="pres">
      <dgm:prSet presAssocID="{0C63E9BC-751D-4B10-A422-4A187B118CF5}" presName="ParentAccent8" presStyleLbl="alignNode1" presStyleIdx="7" presStyleCnt="34"/>
      <dgm:spPr/>
    </dgm:pt>
    <dgm:pt modelId="{CEF36051-CB78-4090-A964-8AE8F33F19A3}" type="pres">
      <dgm:prSet presAssocID="{0C63E9BC-751D-4B10-A422-4A187B118CF5}" presName="ParentAccent9" presStyleLbl="alignNode1" presStyleIdx="8" presStyleCnt="34"/>
      <dgm:spPr/>
    </dgm:pt>
    <dgm:pt modelId="{01E974DC-DE71-4375-9ECB-81A615D17A9B}" type="pres">
      <dgm:prSet presAssocID="{0C63E9BC-751D-4B10-A422-4A187B118CF5}" presName="ParentAccent10" presStyleLbl="alignNode1" presStyleIdx="9" presStyleCnt="34"/>
      <dgm:spPr/>
    </dgm:pt>
    <dgm:pt modelId="{629C6DA2-7EFB-4948-A3FB-E4A9E2DE8ED0}" type="pres">
      <dgm:prSet presAssocID="{0C63E9BC-751D-4B10-A422-4A187B118CF5}" presName="Parent" presStyleLbl="alignNode1" presStyleIdx="10" presStyleCnt="34">
        <dgm:presLayoutVars>
          <dgm:chMax val="5"/>
          <dgm:chPref val="3"/>
          <dgm:bulletEnabled val="1"/>
        </dgm:presLayoutVars>
      </dgm:prSet>
      <dgm:spPr/>
    </dgm:pt>
    <dgm:pt modelId="{2B38C1B0-B87E-4B93-9ABB-4302F8FF2CE6}" type="pres">
      <dgm:prSet presAssocID="{980D3C3A-6D05-4F4C-A68B-51C1192641BD}" presName="Child1Accent1" presStyleLbl="alignNode1" presStyleIdx="11" presStyleCnt="34"/>
      <dgm:spPr/>
    </dgm:pt>
    <dgm:pt modelId="{09F0D6F2-2E7D-4A5A-9213-459D22351093}" type="pres">
      <dgm:prSet presAssocID="{980D3C3A-6D05-4F4C-A68B-51C1192641BD}" presName="Child1Accent2" presStyleLbl="alignNode1" presStyleIdx="12" presStyleCnt="34"/>
      <dgm:spPr/>
    </dgm:pt>
    <dgm:pt modelId="{F1C9E3BA-9275-48F1-BD4D-2E1ADB556BF6}" type="pres">
      <dgm:prSet presAssocID="{980D3C3A-6D05-4F4C-A68B-51C1192641BD}" presName="Child1Accent3" presStyleLbl="alignNode1" presStyleIdx="13" presStyleCnt="34"/>
      <dgm:spPr/>
    </dgm:pt>
    <dgm:pt modelId="{3C4E4C29-86D4-4C47-88CE-AC1B3D8C74CB}" type="pres">
      <dgm:prSet presAssocID="{980D3C3A-6D05-4F4C-A68B-51C1192641BD}" presName="Child1Accent4" presStyleLbl="alignNode1" presStyleIdx="14" presStyleCnt="34"/>
      <dgm:spPr/>
    </dgm:pt>
    <dgm:pt modelId="{B5674B07-1493-408F-92A0-D5426E03CD77}" type="pres">
      <dgm:prSet presAssocID="{980D3C3A-6D05-4F4C-A68B-51C1192641BD}" presName="Child1Accent5" presStyleLbl="alignNode1" presStyleIdx="15" presStyleCnt="34"/>
      <dgm:spPr/>
    </dgm:pt>
    <dgm:pt modelId="{319EDF19-6E69-4BEE-BDC2-28527A7FE9EB}" type="pres">
      <dgm:prSet presAssocID="{980D3C3A-6D05-4F4C-A68B-51C1192641BD}" presName="Child1Accent6" presStyleLbl="alignNode1" presStyleIdx="16" presStyleCnt="34"/>
      <dgm:spPr/>
    </dgm:pt>
    <dgm:pt modelId="{2D0B0603-8E6C-41EC-BD4A-D5785ADB6A7D}" type="pres">
      <dgm:prSet presAssocID="{980D3C3A-6D05-4F4C-A68B-51C1192641BD}" presName="Child1Accent7" presStyleLbl="alignNode1" presStyleIdx="17" presStyleCnt="34"/>
      <dgm:spPr/>
    </dgm:pt>
    <dgm:pt modelId="{4431FF0C-C247-4D36-B787-C26BC1268812}" type="pres">
      <dgm:prSet presAssocID="{980D3C3A-6D05-4F4C-A68B-51C1192641BD}" presName="Child1Accent8" presStyleLbl="alignNode1" presStyleIdx="18" presStyleCnt="34"/>
      <dgm:spPr/>
    </dgm:pt>
    <dgm:pt modelId="{18E5463A-5A76-47BF-A667-4AC674CAFC6A}" type="pres">
      <dgm:prSet presAssocID="{980D3C3A-6D05-4F4C-A68B-51C1192641BD}" presName="Child1Accent9" presStyleLbl="alignNode1" presStyleIdx="19" presStyleCnt="34"/>
      <dgm:spPr/>
    </dgm:pt>
    <dgm:pt modelId="{DAB5B6A6-4C30-45F2-8242-D0BA0D91DD90}" type="pres">
      <dgm:prSet presAssocID="{980D3C3A-6D05-4F4C-A68B-51C1192641BD}" presName="Child1" presStyleLbl="revTx" presStyleIdx="0" presStyleCnt="3">
        <dgm:presLayoutVars>
          <dgm:chMax/>
          <dgm:chPref val="0"/>
          <dgm:bulletEnabled val="1"/>
        </dgm:presLayoutVars>
      </dgm:prSet>
      <dgm:spPr/>
    </dgm:pt>
    <dgm:pt modelId="{C2071F22-8EDA-49B2-B905-14E00621B056}" type="pres">
      <dgm:prSet presAssocID="{41DD8B4B-5D92-4C2F-9A66-AAD55B3A8393}" presName="Child2Accent1" presStyleLbl="alignNode1" presStyleIdx="20" presStyleCnt="34"/>
      <dgm:spPr/>
    </dgm:pt>
    <dgm:pt modelId="{A7914497-C96C-438C-8FF1-465AD545C066}" type="pres">
      <dgm:prSet presAssocID="{41DD8B4B-5D92-4C2F-9A66-AAD55B3A8393}" presName="Child2Accent2" presStyleLbl="alignNode1" presStyleIdx="21" presStyleCnt="34"/>
      <dgm:spPr/>
    </dgm:pt>
    <dgm:pt modelId="{6CAD751E-F47B-4F0F-9E2E-5C2C1E76D93A}" type="pres">
      <dgm:prSet presAssocID="{41DD8B4B-5D92-4C2F-9A66-AAD55B3A8393}" presName="Child2Accent3" presStyleLbl="alignNode1" presStyleIdx="22" presStyleCnt="34"/>
      <dgm:spPr/>
    </dgm:pt>
    <dgm:pt modelId="{C792854D-00EA-49DE-8FCB-EAD83ACAEC91}" type="pres">
      <dgm:prSet presAssocID="{41DD8B4B-5D92-4C2F-9A66-AAD55B3A8393}" presName="Child2Accent4" presStyleLbl="alignNode1" presStyleIdx="23" presStyleCnt="34"/>
      <dgm:spPr/>
    </dgm:pt>
    <dgm:pt modelId="{8E8BA844-13FA-4898-9FCC-FA730658942B}" type="pres">
      <dgm:prSet presAssocID="{41DD8B4B-5D92-4C2F-9A66-AAD55B3A8393}" presName="Child2Accent5" presStyleLbl="alignNode1" presStyleIdx="24" presStyleCnt="34"/>
      <dgm:spPr/>
    </dgm:pt>
    <dgm:pt modelId="{347591A5-BB8C-4A76-ABFD-6DFC7993E71C}" type="pres">
      <dgm:prSet presAssocID="{41DD8B4B-5D92-4C2F-9A66-AAD55B3A8393}" presName="Child2Accent6" presStyleLbl="alignNode1" presStyleIdx="25" presStyleCnt="34"/>
      <dgm:spPr/>
    </dgm:pt>
    <dgm:pt modelId="{9197649B-DE7A-41BA-9ABF-454BE35EDE15}" type="pres">
      <dgm:prSet presAssocID="{41DD8B4B-5D92-4C2F-9A66-AAD55B3A8393}" presName="Child2Accent7" presStyleLbl="alignNode1" presStyleIdx="26" presStyleCnt="34"/>
      <dgm:spPr/>
    </dgm:pt>
    <dgm:pt modelId="{0FD2E268-963A-4FC6-9947-DDC15E6417C5}" type="pres">
      <dgm:prSet presAssocID="{41DD8B4B-5D92-4C2F-9A66-AAD55B3A8393}" presName="Child2" presStyleLbl="revTx" presStyleIdx="1" presStyleCnt="3">
        <dgm:presLayoutVars>
          <dgm:chMax/>
          <dgm:chPref val="0"/>
          <dgm:bulletEnabled val="1"/>
        </dgm:presLayoutVars>
      </dgm:prSet>
      <dgm:spPr/>
    </dgm:pt>
    <dgm:pt modelId="{90A1E35A-10B8-4D1D-8BE5-9B8D81EE9F4C}" type="pres">
      <dgm:prSet presAssocID="{0ECAB0F2-DAAE-40C7-9D6D-D4D30675E345}" presName="Child3Accent1" presStyleLbl="alignNode1" presStyleIdx="27" presStyleCnt="34"/>
      <dgm:spPr/>
    </dgm:pt>
    <dgm:pt modelId="{C726070D-FD66-4C55-A0D3-B88BB1E9F6CA}" type="pres">
      <dgm:prSet presAssocID="{0ECAB0F2-DAAE-40C7-9D6D-D4D30675E345}" presName="Child3Accent2" presStyleLbl="alignNode1" presStyleIdx="28" presStyleCnt="34"/>
      <dgm:spPr/>
    </dgm:pt>
    <dgm:pt modelId="{E485A1C8-D5AD-4CC8-9A69-3F238C3BBC61}" type="pres">
      <dgm:prSet presAssocID="{0ECAB0F2-DAAE-40C7-9D6D-D4D30675E345}" presName="Child3Accent3" presStyleLbl="alignNode1" presStyleIdx="29" presStyleCnt="34"/>
      <dgm:spPr/>
    </dgm:pt>
    <dgm:pt modelId="{BD0A56A7-5C7F-41B1-986E-34CA106A8BD5}" type="pres">
      <dgm:prSet presAssocID="{0ECAB0F2-DAAE-40C7-9D6D-D4D30675E345}" presName="Child3Accent4" presStyleLbl="alignNode1" presStyleIdx="30" presStyleCnt="34"/>
      <dgm:spPr/>
    </dgm:pt>
    <dgm:pt modelId="{F2ED80A1-4E2D-4218-923A-B538DC4109B8}" type="pres">
      <dgm:prSet presAssocID="{0ECAB0F2-DAAE-40C7-9D6D-D4D30675E345}" presName="Child3Accent5" presStyleLbl="alignNode1" presStyleIdx="31" presStyleCnt="34"/>
      <dgm:spPr/>
    </dgm:pt>
    <dgm:pt modelId="{DAFDC098-0AF5-4E5F-A0D7-6072120ECF42}" type="pres">
      <dgm:prSet presAssocID="{0ECAB0F2-DAAE-40C7-9D6D-D4D30675E345}" presName="Child3Accent6" presStyleLbl="alignNode1" presStyleIdx="32" presStyleCnt="34"/>
      <dgm:spPr/>
    </dgm:pt>
    <dgm:pt modelId="{DE0557CC-6969-4C59-BAC9-932F357078C7}" type="pres">
      <dgm:prSet presAssocID="{0ECAB0F2-DAAE-40C7-9D6D-D4D30675E345}" presName="Child3Accent7" presStyleLbl="alignNode1" presStyleIdx="33" presStyleCnt="34"/>
      <dgm:spPr/>
    </dgm:pt>
    <dgm:pt modelId="{B75AC50F-0E98-4B97-9EA6-2C2EE7C1187A}" type="pres">
      <dgm:prSet presAssocID="{0ECAB0F2-DAAE-40C7-9D6D-D4D30675E345}" presName="Child3" presStyleLbl="revTx" presStyleIdx="2" presStyleCnt="3">
        <dgm:presLayoutVars>
          <dgm:chMax/>
          <dgm:chPref val="0"/>
          <dgm:bulletEnabled val="1"/>
        </dgm:presLayoutVars>
      </dgm:prSet>
      <dgm:spPr/>
    </dgm:pt>
  </dgm:ptLst>
  <dgm:cxnLst>
    <dgm:cxn modelId="{DC69F521-CF52-456D-9F51-02C960DD8132}" type="presOf" srcId="{BE6D0735-60FE-4519-B0DF-250E1150E6F0}" destId="{DC6907E5-8E8E-4869-910A-DB4E9A6BBB39}" srcOrd="0" destOrd="0" presId="urn:microsoft.com/office/officeart/2011/layout/ConvergingText"/>
    <dgm:cxn modelId="{BE603830-0F33-45D5-B33F-37B788154407}" srcId="{BE6D0735-60FE-4519-B0DF-250E1150E6F0}" destId="{0C63E9BC-751D-4B10-A422-4A187B118CF5}" srcOrd="0" destOrd="0" parTransId="{B95E7D0C-F18B-41BB-8060-288783CA5DE5}" sibTransId="{86ED491E-1CE3-484C-9902-D725D369DD72}"/>
    <dgm:cxn modelId="{A2DAFB32-0480-45E6-BB77-8EEE587C3A30}" type="presOf" srcId="{0C63E9BC-751D-4B10-A422-4A187B118CF5}" destId="{629C6DA2-7EFB-4948-A3FB-E4A9E2DE8ED0}" srcOrd="0" destOrd="0" presId="urn:microsoft.com/office/officeart/2011/layout/ConvergingText"/>
    <dgm:cxn modelId="{EA84383C-70AE-4FD4-AEDE-E643FFD4E8E7}" type="presOf" srcId="{41DD8B4B-5D92-4C2F-9A66-AAD55B3A8393}" destId="{0FD2E268-963A-4FC6-9947-DDC15E6417C5}" srcOrd="0" destOrd="0" presId="urn:microsoft.com/office/officeart/2011/layout/ConvergingText"/>
    <dgm:cxn modelId="{B00B4D94-ABAB-4E71-8536-9884B89FF7F9}" type="presOf" srcId="{0ECAB0F2-DAAE-40C7-9D6D-D4D30675E345}" destId="{B75AC50F-0E98-4B97-9EA6-2C2EE7C1187A}" srcOrd="0" destOrd="0" presId="urn:microsoft.com/office/officeart/2011/layout/ConvergingText"/>
    <dgm:cxn modelId="{BA353DB7-B934-484E-9B24-F2FF569C6342}" srcId="{0C63E9BC-751D-4B10-A422-4A187B118CF5}" destId="{0ECAB0F2-DAAE-40C7-9D6D-D4D30675E345}" srcOrd="2" destOrd="0" parTransId="{AF53824B-D5BD-4D0A-AD74-23ECCF26ACC8}" sibTransId="{5F6943E2-8494-4B40-AF9F-FEF363589F74}"/>
    <dgm:cxn modelId="{33E5DAC5-10CB-4AF6-B731-DA68BA3DCAFE}" srcId="{0C63E9BC-751D-4B10-A422-4A187B118CF5}" destId="{41DD8B4B-5D92-4C2F-9A66-AAD55B3A8393}" srcOrd="1" destOrd="0" parTransId="{B0819834-CDAC-4A00-A60F-13D79B0422A8}" sibTransId="{0442B64F-375C-4C45-AA50-CB70FDE7656D}"/>
    <dgm:cxn modelId="{7BD289CC-A82D-401D-8C94-B0507057FC17}" type="presOf" srcId="{980D3C3A-6D05-4F4C-A68B-51C1192641BD}" destId="{DAB5B6A6-4C30-45F2-8242-D0BA0D91DD90}" srcOrd="0" destOrd="0" presId="urn:microsoft.com/office/officeart/2011/layout/ConvergingText"/>
    <dgm:cxn modelId="{F23E7AE7-6332-4400-BDB9-58413F8AF8FC}" srcId="{0C63E9BC-751D-4B10-A422-4A187B118CF5}" destId="{980D3C3A-6D05-4F4C-A68B-51C1192641BD}" srcOrd="0" destOrd="0" parTransId="{182E92B7-6D1B-416A-9F57-588BE65F78E0}" sibTransId="{F63B85CA-1644-4040-B1EE-BB8C5F920474}"/>
    <dgm:cxn modelId="{586447C2-4440-4B88-A168-C3BBA0C5F70C}" type="presParOf" srcId="{DC6907E5-8E8E-4869-910A-DB4E9A6BBB39}" destId="{5DE6EEA7-3D57-47CC-A51A-BAC2F31FF2BF}" srcOrd="0" destOrd="0" presId="urn:microsoft.com/office/officeart/2011/layout/ConvergingText"/>
    <dgm:cxn modelId="{9B5772B3-2B90-422D-912B-83603DB9FACB}" type="presParOf" srcId="{5DE6EEA7-3D57-47CC-A51A-BAC2F31FF2BF}" destId="{3AF5282D-0B55-4714-B360-6F104F6343E7}" srcOrd="0" destOrd="0" presId="urn:microsoft.com/office/officeart/2011/layout/ConvergingText"/>
    <dgm:cxn modelId="{58A3DFEC-700E-4942-96FA-00919AD882B0}" type="presParOf" srcId="{5DE6EEA7-3D57-47CC-A51A-BAC2F31FF2BF}" destId="{09751652-16F1-4585-A3F2-BF69D9B73118}" srcOrd="1" destOrd="0" presId="urn:microsoft.com/office/officeart/2011/layout/ConvergingText"/>
    <dgm:cxn modelId="{F4F75B1C-BC36-4DB2-BEED-54FED50DB844}" type="presParOf" srcId="{5DE6EEA7-3D57-47CC-A51A-BAC2F31FF2BF}" destId="{45BD8EEF-FD16-4C19-BA42-09CDE19D6117}" srcOrd="2" destOrd="0" presId="urn:microsoft.com/office/officeart/2011/layout/ConvergingText"/>
    <dgm:cxn modelId="{350D1729-C2EA-4023-92AE-139FF2766007}" type="presParOf" srcId="{5DE6EEA7-3D57-47CC-A51A-BAC2F31FF2BF}" destId="{5671E9FF-B830-4A6F-9533-BF8857EADA62}" srcOrd="3" destOrd="0" presId="urn:microsoft.com/office/officeart/2011/layout/ConvergingText"/>
    <dgm:cxn modelId="{5B8AC33E-F482-44AF-91D2-E0027AF013A8}" type="presParOf" srcId="{5DE6EEA7-3D57-47CC-A51A-BAC2F31FF2BF}" destId="{2902F5A0-065B-4E2D-B12B-4B66B0A12E86}" srcOrd="4" destOrd="0" presId="urn:microsoft.com/office/officeart/2011/layout/ConvergingText"/>
    <dgm:cxn modelId="{8E580583-C16C-4E5F-994E-A26C34914DB8}" type="presParOf" srcId="{5DE6EEA7-3D57-47CC-A51A-BAC2F31FF2BF}" destId="{E1D5D927-D8F5-4BB7-89E0-303054397D0A}" srcOrd="5" destOrd="0" presId="urn:microsoft.com/office/officeart/2011/layout/ConvergingText"/>
    <dgm:cxn modelId="{60E4F6AB-2E8C-42DA-829E-C8838D02E185}" type="presParOf" srcId="{5DE6EEA7-3D57-47CC-A51A-BAC2F31FF2BF}" destId="{FADE9E8D-8903-40FE-B360-0DDE7886DF0E}" srcOrd="6" destOrd="0" presId="urn:microsoft.com/office/officeart/2011/layout/ConvergingText"/>
    <dgm:cxn modelId="{E1862C4D-0C54-414D-B130-B8D306FA2297}" type="presParOf" srcId="{5DE6EEA7-3D57-47CC-A51A-BAC2F31FF2BF}" destId="{08A0F3AE-84BC-4F71-84B5-95DE22071516}" srcOrd="7" destOrd="0" presId="urn:microsoft.com/office/officeart/2011/layout/ConvergingText"/>
    <dgm:cxn modelId="{69E314E4-B5A8-4597-B187-2543A8DE3A10}" type="presParOf" srcId="{5DE6EEA7-3D57-47CC-A51A-BAC2F31FF2BF}" destId="{CEF36051-CB78-4090-A964-8AE8F33F19A3}" srcOrd="8" destOrd="0" presId="urn:microsoft.com/office/officeart/2011/layout/ConvergingText"/>
    <dgm:cxn modelId="{BF5423D1-C04B-4826-933E-466AA2BC220F}" type="presParOf" srcId="{5DE6EEA7-3D57-47CC-A51A-BAC2F31FF2BF}" destId="{01E974DC-DE71-4375-9ECB-81A615D17A9B}" srcOrd="9" destOrd="0" presId="urn:microsoft.com/office/officeart/2011/layout/ConvergingText"/>
    <dgm:cxn modelId="{430A9C69-8EA7-4B3D-A57E-AB845CC1A15F}" type="presParOf" srcId="{5DE6EEA7-3D57-47CC-A51A-BAC2F31FF2BF}" destId="{629C6DA2-7EFB-4948-A3FB-E4A9E2DE8ED0}" srcOrd="10" destOrd="0" presId="urn:microsoft.com/office/officeart/2011/layout/ConvergingText"/>
    <dgm:cxn modelId="{F46EBDA2-E43E-4E28-90AA-C0E6E008EB00}" type="presParOf" srcId="{5DE6EEA7-3D57-47CC-A51A-BAC2F31FF2BF}" destId="{2B38C1B0-B87E-4B93-9ABB-4302F8FF2CE6}" srcOrd="11" destOrd="0" presId="urn:microsoft.com/office/officeart/2011/layout/ConvergingText"/>
    <dgm:cxn modelId="{29B61316-60C1-40D7-844C-8DF7C4B5454C}" type="presParOf" srcId="{5DE6EEA7-3D57-47CC-A51A-BAC2F31FF2BF}" destId="{09F0D6F2-2E7D-4A5A-9213-459D22351093}" srcOrd="12" destOrd="0" presId="urn:microsoft.com/office/officeart/2011/layout/ConvergingText"/>
    <dgm:cxn modelId="{478ABBB0-BF4B-4774-BC14-593365EDC8CA}" type="presParOf" srcId="{5DE6EEA7-3D57-47CC-A51A-BAC2F31FF2BF}" destId="{F1C9E3BA-9275-48F1-BD4D-2E1ADB556BF6}" srcOrd="13" destOrd="0" presId="urn:microsoft.com/office/officeart/2011/layout/ConvergingText"/>
    <dgm:cxn modelId="{6F7EDA1E-72C5-4240-A16A-4253D5E534C4}" type="presParOf" srcId="{5DE6EEA7-3D57-47CC-A51A-BAC2F31FF2BF}" destId="{3C4E4C29-86D4-4C47-88CE-AC1B3D8C74CB}" srcOrd="14" destOrd="0" presId="urn:microsoft.com/office/officeart/2011/layout/ConvergingText"/>
    <dgm:cxn modelId="{40753235-754D-469D-8BE2-0A073A95B409}" type="presParOf" srcId="{5DE6EEA7-3D57-47CC-A51A-BAC2F31FF2BF}" destId="{B5674B07-1493-408F-92A0-D5426E03CD77}" srcOrd="15" destOrd="0" presId="urn:microsoft.com/office/officeart/2011/layout/ConvergingText"/>
    <dgm:cxn modelId="{5DBFC27A-B16B-4EBA-B9A7-7FAF0AF6ADE2}" type="presParOf" srcId="{5DE6EEA7-3D57-47CC-A51A-BAC2F31FF2BF}" destId="{319EDF19-6E69-4BEE-BDC2-28527A7FE9EB}" srcOrd="16" destOrd="0" presId="urn:microsoft.com/office/officeart/2011/layout/ConvergingText"/>
    <dgm:cxn modelId="{96D819C7-69E9-42C2-89E3-CD3EB3EBE93A}" type="presParOf" srcId="{5DE6EEA7-3D57-47CC-A51A-BAC2F31FF2BF}" destId="{2D0B0603-8E6C-41EC-BD4A-D5785ADB6A7D}" srcOrd="17" destOrd="0" presId="urn:microsoft.com/office/officeart/2011/layout/ConvergingText"/>
    <dgm:cxn modelId="{2FBFC1FC-AF7D-4E7B-820B-E15589618485}" type="presParOf" srcId="{5DE6EEA7-3D57-47CC-A51A-BAC2F31FF2BF}" destId="{4431FF0C-C247-4D36-B787-C26BC1268812}" srcOrd="18" destOrd="0" presId="urn:microsoft.com/office/officeart/2011/layout/ConvergingText"/>
    <dgm:cxn modelId="{DE02BC43-EB37-46C9-A7EB-EA697C34656D}" type="presParOf" srcId="{5DE6EEA7-3D57-47CC-A51A-BAC2F31FF2BF}" destId="{18E5463A-5A76-47BF-A667-4AC674CAFC6A}" srcOrd="19" destOrd="0" presId="urn:microsoft.com/office/officeart/2011/layout/ConvergingText"/>
    <dgm:cxn modelId="{3845C902-ED02-4510-9572-3504A472D997}" type="presParOf" srcId="{5DE6EEA7-3D57-47CC-A51A-BAC2F31FF2BF}" destId="{DAB5B6A6-4C30-45F2-8242-D0BA0D91DD90}" srcOrd="20" destOrd="0" presId="urn:microsoft.com/office/officeart/2011/layout/ConvergingText"/>
    <dgm:cxn modelId="{6E8F8244-F528-4360-A81A-19297125A3F1}" type="presParOf" srcId="{5DE6EEA7-3D57-47CC-A51A-BAC2F31FF2BF}" destId="{C2071F22-8EDA-49B2-B905-14E00621B056}" srcOrd="21" destOrd="0" presId="urn:microsoft.com/office/officeart/2011/layout/ConvergingText"/>
    <dgm:cxn modelId="{3BEB859E-6664-4823-983C-E56E883204E6}" type="presParOf" srcId="{5DE6EEA7-3D57-47CC-A51A-BAC2F31FF2BF}" destId="{A7914497-C96C-438C-8FF1-465AD545C066}" srcOrd="22" destOrd="0" presId="urn:microsoft.com/office/officeart/2011/layout/ConvergingText"/>
    <dgm:cxn modelId="{9D22EFE5-2273-4AB7-A17E-772FCF582DCB}" type="presParOf" srcId="{5DE6EEA7-3D57-47CC-A51A-BAC2F31FF2BF}" destId="{6CAD751E-F47B-4F0F-9E2E-5C2C1E76D93A}" srcOrd="23" destOrd="0" presId="urn:microsoft.com/office/officeart/2011/layout/ConvergingText"/>
    <dgm:cxn modelId="{C5668AAF-4D03-49BF-9BC6-D261DD5D9BE1}" type="presParOf" srcId="{5DE6EEA7-3D57-47CC-A51A-BAC2F31FF2BF}" destId="{C792854D-00EA-49DE-8FCB-EAD83ACAEC91}" srcOrd="24" destOrd="0" presId="urn:microsoft.com/office/officeart/2011/layout/ConvergingText"/>
    <dgm:cxn modelId="{FDF9940C-6A56-40AA-9B87-F40D4038C64B}" type="presParOf" srcId="{5DE6EEA7-3D57-47CC-A51A-BAC2F31FF2BF}" destId="{8E8BA844-13FA-4898-9FCC-FA730658942B}" srcOrd="25" destOrd="0" presId="urn:microsoft.com/office/officeart/2011/layout/ConvergingText"/>
    <dgm:cxn modelId="{CA2498FA-164A-46E5-9256-A9A81D00A5C2}" type="presParOf" srcId="{5DE6EEA7-3D57-47CC-A51A-BAC2F31FF2BF}" destId="{347591A5-BB8C-4A76-ABFD-6DFC7993E71C}" srcOrd="26" destOrd="0" presId="urn:microsoft.com/office/officeart/2011/layout/ConvergingText"/>
    <dgm:cxn modelId="{EC84F07E-053D-452D-A1FC-4589088F7070}" type="presParOf" srcId="{5DE6EEA7-3D57-47CC-A51A-BAC2F31FF2BF}" destId="{9197649B-DE7A-41BA-9ABF-454BE35EDE15}" srcOrd="27" destOrd="0" presId="urn:microsoft.com/office/officeart/2011/layout/ConvergingText"/>
    <dgm:cxn modelId="{461A30DC-7339-41EF-8B14-34750AAFA631}" type="presParOf" srcId="{5DE6EEA7-3D57-47CC-A51A-BAC2F31FF2BF}" destId="{0FD2E268-963A-4FC6-9947-DDC15E6417C5}" srcOrd="28" destOrd="0" presId="urn:microsoft.com/office/officeart/2011/layout/ConvergingText"/>
    <dgm:cxn modelId="{1F33411A-D28C-4154-A281-4A8B6F36F632}" type="presParOf" srcId="{5DE6EEA7-3D57-47CC-A51A-BAC2F31FF2BF}" destId="{90A1E35A-10B8-4D1D-8BE5-9B8D81EE9F4C}" srcOrd="29" destOrd="0" presId="urn:microsoft.com/office/officeart/2011/layout/ConvergingText"/>
    <dgm:cxn modelId="{6F1C70DD-C31E-40C9-A3F8-196803565240}" type="presParOf" srcId="{5DE6EEA7-3D57-47CC-A51A-BAC2F31FF2BF}" destId="{C726070D-FD66-4C55-A0D3-B88BB1E9F6CA}" srcOrd="30" destOrd="0" presId="urn:microsoft.com/office/officeart/2011/layout/ConvergingText"/>
    <dgm:cxn modelId="{84F37357-465F-43B5-9A39-185E85178E58}" type="presParOf" srcId="{5DE6EEA7-3D57-47CC-A51A-BAC2F31FF2BF}" destId="{E485A1C8-D5AD-4CC8-9A69-3F238C3BBC61}" srcOrd="31" destOrd="0" presId="urn:microsoft.com/office/officeart/2011/layout/ConvergingText"/>
    <dgm:cxn modelId="{69194CAF-1AB1-452B-AF69-78733B1726DF}" type="presParOf" srcId="{5DE6EEA7-3D57-47CC-A51A-BAC2F31FF2BF}" destId="{BD0A56A7-5C7F-41B1-986E-34CA106A8BD5}" srcOrd="32" destOrd="0" presId="urn:microsoft.com/office/officeart/2011/layout/ConvergingText"/>
    <dgm:cxn modelId="{BAC5905C-AD44-403B-BF23-A918DD2F8A55}" type="presParOf" srcId="{5DE6EEA7-3D57-47CC-A51A-BAC2F31FF2BF}" destId="{F2ED80A1-4E2D-4218-923A-B538DC4109B8}" srcOrd="33" destOrd="0" presId="urn:microsoft.com/office/officeart/2011/layout/ConvergingText"/>
    <dgm:cxn modelId="{4B2B5A19-DA50-4BFE-93C6-F32A6523AC4A}" type="presParOf" srcId="{5DE6EEA7-3D57-47CC-A51A-BAC2F31FF2BF}" destId="{DAFDC098-0AF5-4E5F-A0D7-6072120ECF42}" srcOrd="34" destOrd="0" presId="urn:microsoft.com/office/officeart/2011/layout/ConvergingText"/>
    <dgm:cxn modelId="{41A4939C-6B37-4EA2-AC45-5BFEBE424303}" type="presParOf" srcId="{5DE6EEA7-3D57-47CC-A51A-BAC2F31FF2BF}" destId="{DE0557CC-6969-4C59-BAC9-932F357078C7}" srcOrd="35" destOrd="0" presId="urn:microsoft.com/office/officeart/2011/layout/ConvergingText"/>
    <dgm:cxn modelId="{F42D51DC-1F2E-4425-BFB6-7D0892A7EB52}" type="presParOf" srcId="{5DE6EEA7-3D57-47CC-A51A-BAC2F31FF2BF}" destId="{B75AC50F-0E98-4B97-9EA6-2C2EE7C1187A}" srcOrd="36" destOrd="0" presId="urn:microsoft.com/office/officeart/2011/layout/ConvergingTex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24C3306-5FB5-4EF4-8DB8-0A685B76CDB2}" type="doc">
      <dgm:prSet loTypeId="urn:microsoft.com/office/officeart/2005/8/layout/list1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mc:AlternateContent xmlns:mc="http://schemas.openxmlformats.org/markup-compatibility/2006" xmlns:a14="http://schemas.microsoft.com/office/drawing/2010/main">
      <mc:Choice Requires="a14">
        <dgm:pt modelId="{66953DC6-F37D-429D-993A-3384F22A8D12}">
          <dgm:prSet phldrT="[Text]"/>
          <dgm:spPr/>
          <dgm:t>
            <a:bodyPr/>
            <a:lstStyle/>
            <a:p>
              <a:r>
                <a:rPr lang="en-GB"/>
                <a:t>Numeric	: </a:t>
              </a:r>
              <a14:m>
                <m:oMath xmlns:m="http://schemas.openxmlformats.org/officeDocument/2006/math">
                  <m:r>
                    <a:rPr lang="en-US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ℝ</m:t>
                  </m:r>
                </m:oMath>
              </a14:m>
              <a:endParaRPr lang="en-GB"/>
            </a:p>
          </dgm:t>
        </dgm:pt>
      </mc:Choice>
      <mc:Fallback xmlns="">
        <dgm:pt modelId="{66953DC6-F37D-429D-993A-3384F22A8D12}">
          <dgm:prSet phldrT="[Text]"/>
          <dgm:spPr/>
          <dgm:t>
            <a:bodyPr/>
            <a:lstStyle/>
            <a:p>
              <a:r>
                <a:rPr lang="en-GB"/>
                <a:t>Numeric	: </a:t>
              </a:r>
              <a:r>
                <a:rPr lang="en-US" i="0">
                  <a:latin typeface="Cambria Math" panose="02040503050406030204" pitchFamily="18" charset="0"/>
                  <a:ea typeface="Cambria Math" panose="02040503050406030204" pitchFamily="18" charset="0"/>
                </a:rPr>
                <a:t>ℝ</a:t>
              </a:r>
              <a:endParaRPr lang="en-GB"/>
            </a:p>
          </dgm:t>
        </dgm:pt>
      </mc:Fallback>
    </mc:AlternateContent>
    <dgm:pt modelId="{B86CFD64-E303-4F12-B4AD-5DB3AB61B6B7}" type="parTrans" cxnId="{1632456C-1218-4AEA-8B5E-4D650B9FFEA3}">
      <dgm:prSet/>
      <dgm:spPr/>
      <dgm:t>
        <a:bodyPr/>
        <a:lstStyle/>
        <a:p>
          <a:endParaRPr lang="en-GB"/>
        </a:p>
      </dgm:t>
    </dgm:pt>
    <dgm:pt modelId="{C409B557-A6B8-4DC1-9FC4-0B4F871222A2}" type="sibTrans" cxnId="{1632456C-1218-4AEA-8B5E-4D650B9FFEA3}">
      <dgm:prSet/>
      <dgm:spPr/>
      <dgm:t>
        <a:bodyPr/>
        <a:lstStyle/>
        <a:p>
          <a:endParaRPr lang="en-GB"/>
        </a:p>
      </dgm:t>
    </dgm:pt>
    <dgm:pt modelId="{23E32297-FA5B-4B70-A870-953928BDEE44}">
      <dgm:prSet phldrT="[Text]"/>
      <dgm:spPr/>
      <dgm:t>
        <a:bodyPr/>
        <a:lstStyle/>
        <a:p>
          <a:r>
            <a:rPr lang="en-GB"/>
            <a:t>Logic: </a:t>
          </a:r>
          <a:r>
            <a:rPr lang="en-US"/>
            <a:t>1</a:t>
          </a:r>
          <a:r>
            <a:rPr lang="es-ES"/>
            <a:t>|0</a:t>
          </a:r>
          <a:endParaRPr lang="en-GB"/>
        </a:p>
      </dgm:t>
    </dgm:pt>
    <dgm:pt modelId="{8F705F2A-8638-442C-BBA7-FE6D6BCA53E4}" type="parTrans" cxnId="{95E6F87B-E1B8-4A7B-8449-AE3927BD54BD}">
      <dgm:prSet/>
      <dgm:spPr/>
      <dgm:t>
        <a:bodyPr/>
        <a:lstStyle/>
        <a:p>
          <a:endParaRPr lang="en-GB"/>
        </a:p>
      </dgm:t>
    </dgm:pt>
    <dgm:pt modelId="{2940E759-CF25-47FF-AFC6-1BCDB84EA3BF}" type="sibTrans" cxnId="{95E6F87B-E1B8-4A7B-8449-AE3927BD54BD}">
      <dgm:prSet/>
      <dgm:spPr/>
      <dgm:t>
        <a:bodyPr/>
        <a:lstStyle/>
        <a:p>
          <a:endParaRPr lang="en-GB"/>
        </a:p>
      </dgm:t>
    </dgm:pt>
    <dgm:pt modelId="{AE0B00CD-0257-42B9-A64F-E12CCB601AF9}">
      <dgm:prSet/>
      <dgm:spPr/>
      <dgm:t>
        <a:bodyPr/>
        <a:lstStyle/>
        <a:p>
          <a:r>
            <a:rPr lang="en-US"/>
            <a:t>0, -8, 3.14…</a:t>
          </a:r>
          <a:r>
            <a:rPr lang="en-GB"/>
            <a:t> </a:t>
          </a:r>
        </a:p>
      </dgm:t>
    </dgm:pt>
    <dgm:pt modelId="{5CF47F13-6244-48CB-BA36-BA428E9ED7EA}" type="parTrans" cxnId="{24F90080-CE0D-411D-8537-B9FB0A379A94}">
      <dgm:prSet/>
      <dgm:spPr/>
      <dgm:t>
        <a:bodyPr/>
        <a:lstStyle/>
        <a:p>
          <a:endParaRPr lang="en-GB"/>
        </a:p>
      </dgm:t>
    </dgm:pt>
    <dgm:pt modelId="{F854D78D-A36E-4640-8572-AE92D8967A03}" type="sibTrans" cxnId="{24F90080-CE0D-411D-8537-B9FB0A379A94}">
      <dgm:prSet/>
      <dgm:spPr/>
      <dgm:t>
        <a:bodyPr/>
        <a:lstStyle/>
        <a:p>
          <a:endParaRPr lang="en-GB"/>
        </a:p>
      </dgm:t>
    </dgm:pt>
    <dgm:pt modelId="{EAB1298F-FA1F-4DCB-8B31-60D2043D2DC8}">
      <dgm:prSet phldrT="[Text]"/>
      <dgm:spPr/>
      <dgm:t>
        <a:bodyPr/>
        <a:lstStyle/>
        <a:p>
          <a:r>
            <a:rPr lang="en-GB"/>
            <a:t>TRUE, FALSE, T, F</a:t>
          </a:r>
        </a:p>
      </dgm:t>
    </dgm:pt>
    <dgm:pt modelId="{407019DA-5C5C-44D1-800B-9D501AD807B6}" type="parTrans" cxnId="{557282CE-C1D7-4C00-BA3F-2514980CBE1F}">
      <dgm:prSet/>
      <dgm:spPr/>
      <dgm:t>
        <a:bodyPr/>
        <a:lstStyle/>
        <a:p>
          <a:endParaRPr lang="en-GB"/>
        </a:p>
      </dgm:t>
    </dgm:pt>
    <dgm:pt modelId="{8A439794-129B-4415-953E-205B5AC04C1B}" type="sibTrans" cxnId="{557282CE-C1D7-4C00-BA3F-2514980CBE1F}">
      <dgm:prSet/>
      <dgm:spPr/>
      <dgm:t>
        <a:bodyPr/>
        <a:lstStyle/>
        <a:p>
          <a:endParaRPr lang="en-GB"/>
        </a:p>
      </dgm:t>
    </dgm:pt>
    <dgm:pt modelId="{6A84C4E5-E897-4D2D-A630-166E682E8D5E}">
      <dgm:prSet phldrT="[Text]"/>
      <dgm:spPr/>
      <dgm:t>
        <a:bodyPr/>
        <a:lstStyle/>
        <a:p>
          <a:r>
            <a:rPr lang="en-GB"/>
            <a:t>Character</a:t>
          </a:r>
        </a:p>
      </dgm:t>
    </dgm:pt>
    <dgm:pt modelId="{A78C999F-AAB0-4E9F-9533-6D09EB76159A}" type="parTrans" cxnId="{1FCFFC31-2E20-4F26-ADA1-92AF8B135EDC}">
      <dgm:prSet/>
      <dgm:spPr/>
      <dgm:t>
        <a:bodyPr/>
        <a:lstStyle/>
        <a:p>
          <a:endParaRPr lang="en-GB"/>
        </a:p>
      </dgm:t>
    </dgm:pt>
    <dgm:pt modelId="{33DED537-2859-40E8-AEF9-76E28D8BE14E}" type="sibTrans" cxnId="{1FCFFC31-2E20-4F26-ADA1-92AF8B135EDC}">
      <dgm:prSet/>
      <dgm:spPr/>
      <dgm:t>
        <a:bodyPr/>
        <a:lstStyle/>
        <a:p>
          <a:endParaRPr lang="en-GB"/>
        </a:p>
      </dgm:t>
    </dgm:pt>
    <dgm:pt modelId="{6E79E766-817B-4103-802C-6E2279F3FE2D}">
      <dgm:prSet phldrT="[Text]"/>
      <dgm:spPr/>
      <dgm:t>
        <a:bodyPr/>
        <a:lstStyle/>
        <a:p>
          <a:r>
            <a:rPr lang="en-GB"/>
            <a:t>“Que”, “es”, “</a:t>
          </a:r>
          <a:r>
            <a:rPr lang="en-GB" err="1"/>
            <a:t>eso</a:t>
          </a:r>
          <a:r>
            <a:rPr lang="en-GB"/>
            <a:t>”,  “</a:t>
          </a:r>
          <a:r>
            <a:rPr lang="en-GB" err="1"/>
            <a:t>Eso</a:t>
          </a:r>
          <a:r>
            <a:rPr lang="en-GB"/>
            <a:t> es Queso”</a:t>
          </a:r>
        </a:p>
      </dgm:t>
    </dgm:pt>
    <dgm:pt modelId="{1A96C15E-43B8-4ACE-99B0-3EF72B9A7D83}" type="parTrans" cxnId="{E1076AA3-CB74-4727-84B3-A6187D54710C}">
      <dgm:prSet/>
      <dgm:spPr/>
      <dgm:t>
        <a:bodyPr/>
        <a:lstStyle/>
        <a:p>
          <a:endParaRPr lang="en-GB"/>
        </a:p>
      </dgm:t>
    </dgm:pt>
    <dgm:pt modelId="{FAA61037-9AA5-49B3-93EB-B19D7B42622B}" type="sibTrans" cxnId="{E1076AA3-CB74-4727-84B3-A6187D54710C}">
      <dgm:prSet/>
      <dgm:spPr/>
      <dgm:t>
        <a:bodyPr/>
        <a:lstStyle/>
        <a:p>
          <a:endParaRPr lang="en-GB"/>
        </a:p>
      </dgm:t>
    </dgm:pt>
    <dgm:pt modelId="{A6DA8A2A-4A53-4776-8CA7-9FCE63B03C83}" type="pres">
      <dgm:prSet presAssocID="{124C3306-5FB5-4EF4-8DB8-0A685B76CDB2}" presName="linear" presStyleCnt="0">
        <dgm:presLayoutVars>
          <dgm:dir/>
          <dgm:animLvl val="lvl"/>
          <dgm:resizeHandles val="exact"/>
        </dgm:presLayoutVars>
      </dgm:prSet>
      <dgm:spPr/>
    </dgm:pt>
    <dgm:pt modelId="{09F5A43F-FB25-4311-A824-A5583B1DD159}" type="pres">
      <dgm:prSet presAssocID="{66953DC6-F37D-429D-993A-3384F22A8D12}" presName="parentLin" presStyleCnt="0"/>
      <dgm:spPr/>
    </dgm:pt>
    <dgm:pt modelId="{8E5E177A-0BD3-467A-BB5A-324D16EF85B8}" type="pres">
      <dgm:prSet presAssocID="{66953DC6-F37D-429D-993A-3384F22A8D12}" presName="parentLeftMargin" presStyleLbl="node1" presStyleIdx="0" presStyleCnt="3"/>
      <dgm:spPr/>
    </dgm:pt>
    <dgm:pt modelId="{AB9DAB6F-F404-460B-AACC-B6637ABFA386}" type="pres">
      <dgm:prSet presAssocID="{66953DC6-F37D-429D-993A-3384F22A8D12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389DD7F0-63F7-4294-B4CB-EE1DAE484F5E}" type="pres">
      <dgm:prSet presAssocID="{66953DC6-F37D-429D-993A-3384F22A8D12}" presName="negativeSpace" presStyleCnt="0"/>
      <dgm:spPr/>
    </dgm:pt>
    <dgm:pt modelId="{C14F4F01-8D71-40BC-8BB5-B918949EEA70}" type="pres">
      <dgm:prSet presAssocID="{66953DC6-F37D-429D-993A-3384F22A8D12}" presName="childText" presStyleLbl="conFgAcc1" presStyleIdx="0" presStyleCnt="3">
        <dgm:presLayoutVars>
          <dgm:bulletEnabled val="1"/>
        </dgm:presLayoutVars>
      </dgm:prSet>
      <dgm:spPr/>
    </dgm:pt>
    <dgm:pt modelId="{90CDDA3D-9598-43EB-A72A-EF3BEA92D75C}" type="pres">
      <dgm:prSet presAssocID="{C409B557-A6B8-4DC1-9FC4-0B4F871222A2}" presName="spaceBetweenRectangles" presStyleCnt="0"/>
      <dgm:spPr/>
    </dgm:pt>
    <dgm:pt modelId="{3836D8F1-90A7-4AD2-AA6C-E55C269C8784}" type="pres">
      <dgm:prSet presAssocID="{23E32297-FA5B-4B70-A870-953928BDEE44}" presName="parentLin" presStyleCnt="0"/>
      <dgm:spPr/>
    </dgm:pt>
    <dgm:pt modelId="{6EEE311D-35EA-4045-A35F-44429F1CCDFD}" type="pres">
      <dgm:prSet presAssocID="{23E32297-FA5B-4B70-A870-953928BDEE44}" presName="parentLeftMargin" presStyleLbl="node1" presStyleIdx="0" presStyleCnt="3"/>
      <dgm:spPr/>
    </dgm:pt>
    <dgm:pt modelId="{849B29FA-C83D-40F2-9895-B23E6E78D51F}" type="pres">
      <dgm:prSet presAssocID="{23E32297-FA5B-4B70-A870-953928BDEE44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A5B531CF-219F-4755-91A9-F7612CB1281A}" type="pres">
      <dgm:prSet presAssocID="{23E32297-FA5B-4B70-A870-953928BDEE44}" presName="negativeSpace" presStyleCnt="0"/>
      <dgm:spPr/>
    </dgm:pt>
    <dgm:pt modelId="{64B1AE29-EBAF-40D8-8950-8675CDF0ECBD}" type="pres">
      <dgm:prSet presAssocID="{23E32297-FA5B-4B70-A870-953928BDEE44}" presName="childText" presStyleLbl="conFgAcc1" presStyleIdx="1" presStyleCnt="3">
        <dgm:presLayoutVars>
          <dgm:bulletEnabled val="1"/>
        </dgm:presLayoutVars>
      </dgm:prSet>
      <dgm:spPr/>
    </dgm:pt>
    <dgm:pt modelId="{EF0A066E-42CD-4DB1-A2EF-783106CC51DE}" type="pres">
      <dgm:prSet presAssocID="{2940E759-CF25-47FF-AFC6-1BCDB84EA3BF}" presName="spaceBetweenRectangles" presStyleCnt="0"/>
      <dgm:spPr/>
    </dgm:pt>
    <dgm:pt modelId="{77749134-BF6F-4C10-8721-815BE434120B}" type="pres">
      <dgm:prSet presAssocID="{6A84C4E5-E897-4D2D-A630-166E682E8D5E}" presName="parentLin" presStyleCnt="0"/>
      <dgm:spPr/>
    </dgm:pt>
    <dgm:pt modelId="{AE8BB19C-1E7D-4683-B765-5BE1B8F6FA94}" type="pres">
      <dgm:prSet presAssocID="{6A84C4E5-E897-4D2D-A630-166E682E8D5E}" presName="parentLeftMargin" presStyleLbl="node1" presStyleIdx="1" presStyleCnt="3"/>
      <dgm:spPr/>
    </dgm:pt>
    <dgm:pt modelId="{27F2148D-1870-4308-B1C0-DC3BAA76F2CD}" type="pres">
      <dgm:prSet presAssocID="{6A84C4E5-E897-4D2D-A630-166E682E8D5E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F06611E5-D343-4E94-ADBA-442CF57734D4}" type="pres">
      <dgm:prSet presAssocID="{6A84C4E5-E897-4D2D-A630-166E682E8D5E}" presName="negativeSpace" presStyleCnt="0"/>
      <dgm:spPr/>
    </dgm:pt>
    <dgm:pt modelId="{E5853AED-34F8-4948-85AC-88E7B3090F0E}" type="pres">
      <dgm:prSet presAssocID="{6A84C4E5-E897-4D2D-A630-166E682E8D5E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DF50AC06-51ED-471A-8785-E33D2B08009E}" type="presOf" srcId="{124C3306-5FB5-4EF4-8DB8-0A685B76CDB2}" destId="{A6DA8A2A-4A53-4776-8CA7-9FCE63B03C83}" srcOrd="0" destOrd="0" presId="urn:microsoft.com/office/officeart/2005/8/layout/list1"/>
    <dgm:cxn modelId="{ADD63E2F-6048-48BF-8611-A65087AF19E9}" type="presOf" srcId="{AE0B00CD-0257-42B9-A64F-E12CCB601AF9}" destId="{C14F4F01-8D71-40BC-8BB5-B918949EEA70}" srcOrd="0" destOrd="0" presId="urn:microsoft.com/office/officeart/2005/8/layout/list1"/>
    <dgm:cxn modelId="{1FCFFC31-2E20-4F26-ADA1-92AF8B135EDC}" srcId="{124C3306-5FB5-4EF4-8DB8-0A685B76CDB2}" destId="{6A84C4E5-E897-4D2D-A630-166E682E8D5E}" srcOrd="2" destOrd="0" parTransId="{A78C999F-AAB0-4E9F-9533-6D09EB76159A}" sibTransId="{33DED537-2859-40E8-AEF9-76E28D8BE14E}"/>
    <dgm:cxn modelId="{1632456C-1218-4AEA-8B5E-4D650B9FFEA3}" srcId="{124C3306-5FB5-4EF4-8DB8-0A685B76CDB2}" destId="{66953DC6-F37D-429D-993A-3384F22A8D12}" srcOrd="0" destOrd="0" parTransId="{B86CFD64-E303-4F12-B4AD-5DB3AB61B6B7}" sibTransId="{C409B557-A6B8-4DC1-9FC4-0B4F871222A2}"/>
    <dgm:cxn modelId="{9ADAC04F-6EE7-4028-9B6E-73620174C7E5}" type="presOf" srcId="{6A84C4E5-E897-4D2D-A630-166E682E8D5E}" destId="{27F2148D-1870-4308-B1C0-DC3BAA76F2CD}" srcOrd="1" destOrd="0" presId="urn:microsoft.com/office/officeart/2005/8/layout/list1"/>
    <dgm:cxn modelId="{108E2957-D89D-4EDF-8CD6-F5D36A27D0D2}" type="presOf" srcId="{66953DC6-F37D-429D-993A-3384F22A8D12}" destId="{8E5E177A-0BD3-467A-BB5A-324D16EF85B8}" srcOrd="0" destOrd="0" presId="urn:microsoft.com/office/officeart/2005/8/layout/list1"/>
    <dgm:cxn modelId="{95E6F87B-E1B8-4A7B-8449-AE3927BD54BD}" srcId="{124C3306-5FB5-4EF4-8DB8-0A685B76CDB2}" destId="{23E32297-FA5B-4B70-A870-953928BDEE44}" srcOrd="1" destOrd="0" parTransId="{8F705F2A-8638-442C-BBA7-FE6D6BCA53E4}" sibTransId="{2940E759-CF25-47FF-AFC6-1BCDB84EA3BF}"/>
    <dgm:cxn modelId="{24F90080-CE0D-411D-8537-B9FB0A379A94}" srcId="{66953DC6-F37D-429D-993A-3384F22A8D12}" destId="{AE0B00CD-0257-42B9-A64F-E12CCB601AF9}" srcOrd="0" destOrd="0" parTransId="{5CF47F13-6244-48CB-BA36-BA428E9ED7EA}" sibTransId="{F854D78D-A36E-4640-8572-AE92D8967A03}"/>
    <dgm:cxn modelId="{36D1699C-E8DF-4B43-A0F9-B8B918A75218}" type="presOf" srcId="{6A84C4E5-E897-4D2D-A630-166E682E8D5E}" destId="{AE8BB19C-1E7D-4683-B765-5BE1B8F6FA94}" srcOrd="0" destOrd="0" presId="urn:microsoft.com/office/officeart/2005/8/layout/list1"/>
    <dgm:cxn modelId="{E1076AA3-CB74-4727-84B3-A6187D54710C}" srcId="{6A84C4E5-E897-4D2D-A630-166E682E8D5E}" destId="{6E79E766-817B-4103-802C-6E2279F3FE2D}" srcOrd="0" destOrd="0" parTransId="{1A96C15E-43B8-4ACE-99B0-3EF72B9A7D83}" sibTransId="{FAA61037-9AA5-49B3-93EB-B19D7B42622B}"/>
    <dgm:cxn modelId="{0B5CA9BA-0E39-4783-BCF4-3B6F5FAE32F0}" type="presOf" srcId="{23E32297-FA5B-4B70-A870-953928BDEE44}" destId="{6EEE311D-35EA-4045-A35F-44429F1CCDFD}" srcOrd="0" destOrd="0" presId="urn:microsoft.com/office/officeart/2005/8/layout/list1"/>
    <dgm:cxn modelId="{14A239C6-2749-4BD9-9E4B-F3060AD8D970}" type="presOf" srcId="{6E79E766-817B-4103-802C-6E2279F3FE2D}" destId="{E5853AED-34F8-4948-85AC-88E7B3090F0E}" srcOrd="0" destOrd="0" presId="urn:microsoft.com/office/officeart/2005/8/layout/list1"/>
    <dgm:cxn modelId="{15DF8ACC-2E88-4ECC-961E-0D6CA33F15E9}" type="presOf" srcId="{EAB1298F-FA1F-4DCB-8B31-60D2043D2DC8}" destId="{64B1AE29-EBAF-40D8-8950-8675CDF0ECBD}" srcOrd="0" destOrd="0" presId="urn:microsoft.com/office/officeart/2005/8/layout/list1"/>
    <dgm:cxn modelId="{557282CE-C1D7-4C00-BA3F-2514980CBE1F}" srcId="{23E32297-FA5B-4B70-A870-953928BDEE44}" destId="{EAB1298F-FA1F-4DCB-8B31-60D2043D2DC8}" srcOrd="0" destOrd="0" parTransId="{407019DA-5C5C-44D1-800B-9D501AD807B6}" sibTransId="{8A439794-129B-4415-953E-205B5AC04C1B}"/>
    <dgm:cxn modelId="{0DA8DED8-7091-4038-BBAC-1552337A3CD3}" type="presOf" srcId="{66953DC6-F37D-429D-993A-3384F22A8D12}" destId="{AB9DAB6F-F404-460B-AACC-B6637ABFA386}" srcOrd="1" destOrd="0" presId="urn:microsoft.com/office/officeart/2005/8/layout/list1"/>
    <dgm:cxn modelId="{EBBC90FF-DE79-4F58-B447-75621B92B0FC}" type="presOf" srcId="{23E32297-FA5B-4B70-A870-953928BDEE44}" destId="{849B29FA-C83D-40F2-9895-B23E6E78D51F}" srcOrd="1" destOrd="0" presId="urn:microsoft.com/office/officeart/2005/8/layout/list1"/>
    <dgm:cxn modelId="{E7F757D4-1D6F-4912-AF87-0DFE95736B23}" type="presParOf" srcId="{A6DA8A2A-4A53-4776-8CA7-9FCE63B03C83}" destId="{09F5A43F-FB25-4311-A824-A5583B1DD159}" srcOrd="0" destOrd="0" presId="urn:microsoft.com/office/officeart/2005/8/layout/list1"/>
    <dgm:cxn modelId="{B6ECBE6D-DA06-44B7-AA54-A786BDB9B091}" type="presParOf" srcId="{09F5A43F-FB25-4311-A824-A5583B1DD159}" destId="{8E5E177A-0BD3-467A-BB5A-324D16EF85B8}" srcOrd="0" destOrd="0" presId="urn:microsoft.com/office/officeart/2005/8/layout/list1"/>
    <dgm:cxn modelId="{D1F08A17-B689-44A0-BCB9-4E4411390EC9}" type="presParOf" srcId="{09F5A43F-FB25-4311-A824-A5583B1DD159}" destId="{AB9DAB6F-F404-460B-AACC-B6637ABFA386}" srcOrd="1" destOrd="0" presId="urn:microsoft.com/office/officeart/2005/8/layout/list1"/>
    <dgm:cxn modelId="{6A0A832A-3371-4BB8-86BE-D2227D0963DB}" type="presParOf" srcId="{A6DA8A2A-4A53-4776-8CA7-9FCE63B03C83}" destId="{389DD7F0-63F7-4294-B4CB-EE1DAE484F5E}" srcOrd="1" destOrd="0" presId="urn:microsoft.com/office/officeart/2005/8/layout/list1"/>
    <dgm:cxn modelId="{853553DD-46FD-4C8E-91E6-558F0998BD16}" type="presParOf" srcId="{A6DA8A2A-4A53-4776-8CA7-9FCE63B03C83}" destId="{C14F4F01-8D71-40BC-8BB5-B918949EEA70}" srcOrd="2" destOrd="0" presId="urn:microsoft.com/office/officeart/2005/8/layout/list1"/>
    <dgm:cxn modelId="{EC21D7C9-7AE7-4A36-9067-725EF2BFDC54}" type="presParOf" srcId="{A6DA8A2A-4A53-4776-8CA7-9FCE63B03C83}" destId="{90CDDA3D-9598-43EB-A72A-EF3BEA92D75C}" srcOrd="3" destOrd="0" presId="urn:microsoft.com/office/officeart/2005/8/layout/list1"/>
    <dgm:cxn modelId="{002741F0-5893-44F8-805E-1B38B28F55C7}" type="presParOf" srcId="{A6DA8A2A-4A53-4776-8CA7-9FCE63B03C83}" destId="{3836D8F1-90A7-4AD2-AA6C-E55C269C8784}" srcOrd="4" destOrd="0" presId="urn:microsoft.com/office/officeart/2005/8/layout/list1"/>
    <dgm:cxn modelId="{36FF5F55-2179-46C7-98BA-DDA50FB2AC8F}" type="presParOf" srcId="{3836D8F1-90A7-4AD2-AA6C-E55C269C8784}" destId="{6EEE311D-35EA-4045-A35F-44429F1CCDFD}" srcOrd="0" destOrd="0" presId="urn:microsoft.com/office/officeart/2005/8/layout/list1"/>
    <dgm:cxn modelId="{831EC520-56FC-482D-A1B2-8320DE956A6F}" type="presParOf" srcId="{3836D8F1-90A7-4AD2-AA6C-E55C269C8784}" destId="{849B29FA-C83D-40F2-9895-B23E6E78D51F}" srcOrd="1" destOrd="0" presId="urn:microsoft.com/office/officeart/2005/8/layout/list1"/>
    <dgm:cxn modelId="{6EEA5190-5ED4-4DBE-B558-4470C8AD0A13}" type="presParOf" srcId="{A6DA8A2A-4A53-4776-8CA7-9FCE63B03C83}" destId="{A5B531CF-219F-4755-91A9-F7612CB1281A}" srcOrd="5" destOrd="0" presId="urn:microsoft.com/office/officeart/2005/8/layout/list1"/>
    <dgm:cxn modelId="{90645FD2-DE7B-4818-BEDA-EF9A27D7E786}" type="presParOf" srcId="{A6DA8A2A-4A53-4776-8CA7-9FCE63B03C83}" destId="{64B1AE29-EBAF-40D8-8950-8675CDF0ECBD}" srcOrd="6" destOrd="0" presId="urn:microsoft.com/office/officeart/2005/8/layout/list1"/>
    <dgm:cxn modelId="{A6A4DADF-99AE-4E6B-8830-6C5EAECEF739}" type="presParOf" srcId="{A6DA8A2A-4A53-4776-8CA7-9FCE63B03C83}" destId="{EF0A066E-42CD-4DB1-A2EF-783106CC51DE}" srcOrd="7" destOrd="0" presId="urn:microsoft.com/office/officeart/2005/8/layout/list1"/>
    <dgm:cxn modelId="{D15CF3BA-7D2B-4D3D-BB50-454CBF35FBFB}" type="presParOf" srcId="{A6DA8A2A-4A53-4776-8CA7-9FCE63B03C83}" destId="{77749134-BF6F-4C10-8721-815BE434120B}" srcOrd="8" destOrd="0" presId="urn:microsoft.com/office/officeart/2005/8/layout/list1"/>
    <dgm:cxn modelId="{0F3B1E91-9136-4810-888C-8325741698EE}" type="presParOf" srcId="{77749134-BF6F-4C10-8721-815BE434120B}" destId="{AE8BB19C-1E7D-4683-B765-5BE1B8F6FA94}" srcOrd="0" destOrd="0" presId="urn:microsoft.com/office/officeart/2005/8/layout/list1"/>
    <dgm:cxn modelId="{0774208C-C292-4E63-865A-E9537B341950}" type="presParOf" srcId="{77749134-BF6F-4C10-8721-815BE434120B}" destId="{27F2148D-1870-4308-B1C0-DC3BAA76F2CD}" srcOrd="1" destOrd="0" presId="urn:microsoft.com/office/officeart/2005/8/layout/list1"/>
    <dgm:cxn modelId="{E5019F28-D973-4D1A-8C37-C6D42EF96053}" type="presParOf" srcId="{A6DA8A2A-4A53-4776-8CA7-9FCE63B03C83}" destId="{F06611E5-D343-4E94-ADBA-442CF57734D4}" srcOrd="9" destOrd="0" presId="urn:microsoft.com/office/officeart/2005/8/layout/list1"/>
    <dgm:cxn modelId="{77BC622A-1596-41C5-92C9-4C8018CC6EF5}" type="presParOf" srcId="{A6DA8A2A-4A53-4776-8CA7-9FCE63B03C83}" destId="{E5853AED-34F8-4948-85AC-88E7B3090F0E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24C3306-5FB5-4EF4-8DB8-0A685B76CDB2}" type="doc">
      <dgm:prSet loTypeId="urn:microsoft.com/office/officeart/2005/8/layout/list1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66953DC6-F37D-429D-993A-3384F22A8D12}">
      <dgm:prSet phldrT="[Text]"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en-GB">
              <a:noFill/>
            </a:rPr>
            <a:t> </a:t>
          </a:r>
        </a:p>
      </dgm:t>
    </dgm:pt>
    <dgm:pt modelId="{B86CFD64-E303-4F12-B4AD-5DB3AB61B6B7}" type="parTrans" cxnId="{1632456C-1218-4AEA-8B5E-4D650B9FFEA3}">
      <dgm:prSet/>
      <dgm:spPr/>
      <dgm:t>
        <a:bodyPr/>
        <a:lstStyle/>
        <a:p>
          <a:endParaRPr lang="en-GB"/>
        </a:p>
      </dgm:t>
    </dgm:pt>
    <dgm:pt modelId="{C409B557-A6B8-4DC1-9FC4-0B4F871222A2}" type="sibTrans" cxnId="{1632456C-1218-4AEA-8B5E-4D650B9FFEA3}">
      <dgm:prSet/>
      <dgm:spPr/>
      <dgm:t>
        <a:bodyPr/>
        <a:lstStyle/>
        <a:p>
          <a:endParaRPr lang="en-GB"/>
        </a:p>
      </dgm:t>
    </dgm:pt>
    <dgm:pt modelId="{23E32297-FA5B-4B70-A870-953928BDEE44}">
      <dgm:prSet phldrT="[Text]"/>
      <dgm:spPr/>
      <dgm:t>
        <a:bodyPr/>
        <a:lstStyle/>
        <a:p>
          <a:r>
            <a:rPr lang="en-GB"/>
            <a:t>Logic: </a:t>
          </a:r>
          <a:r>
            <a:rPr lang="en-US"/>
            <a:t>1</a:t>
          </a:r>
          <a:r>
            <a:rPr lang="es-ES"/>
            <a:t>|0</a:t>
          </a:r>
          <a:endParaRPr lang="en-GB"/>
        </a:p>
      </dgm:t>
    </dgm:pt>
    <dgm:pt modelId="{8F705F2A-8638-442C-BBA7-FE6D6BCA53E4}" type="parTrans" cxnId="{95E6F87B-E1B8-4A7B-8449-AE3927BD54BD}">
      <dgm:prSet/>
      <dgm:spPr/>
      <dgm:t>
        <a:bodyPr/>
        <a:lstStyle/>
        <a:p>
          <a:endParaRPr lang="en-GB"/>
        </a:p>
      </dgm:t>
    </dgm:pt>
    <dgm:pt modelId="{2940E759-CF25-47FF-AFC6-1BCDB84EA3BF}" type="sibTrans" cxnId="{95E6F87B-E1B8-4A7B-8449-AE3927BD54BD}">
      <dgm:prSet/>
      <dgm:spPr/>
      <dgm:t>
        <a:bodyPr/>
        <a:lstStyle/>
        <a:p>
          <a:endParaRPr lang="en-GB"/>
        </a:p>
      </dgm:t>
    </dgm:pt>
    <dgm:pt modelId="{AE0B00CD-0257-42B9-A64F-E12CCB601AF9}">
      <dgm:prSet/>
      <dgm:spPr/>
      <dgm:t>
        <a:bodyPr/>
        <a:lstStyle/>
        <a:p>
          <a:r>
            <a:rPr lang="en-US"/>
            <a:t>0, -8, 3.14…</a:t>
          </a:r>
          <a:r>
            <a:rPr lang="en-GB"/>
            <a:t> </a:t>
          </a:r>
        </a:p>
      </dgm:t>
    </dgm:pt>
    <dgm:pt modelId="{5CF47F13-6244-48CB-BA36-BA428E9ED7EA}" type="parTrans" cxnId="{24F90080-CE0D-411D-8537-B9FB0A379A94}">
      <dgm:prSet/>
      <dgm:spPr/>
      <dgm:t>
        <a:bodyPr/>
        <a:lstStyle/>
        <a:p>
          <a:endParaRPr lang="en-GB"/>
        </a:p>
      </dgm:t>
    </dgm:pt>
    <dgm:pt modelId="{F854D78D-A36E-4640-8572-AE92D8967A03}" type="sibTrans" cxnId="{24F90080-CE0D-411D-8537-B9FB0A379A94}">
      <dgm:prSet/>
      <dgm:spPr/>
      <dgm:t>
        <a:bodyPr/>
        <a:lstStyle/>
        <a:p>
          <a:endParaRPr lang="en-GB"/>
        </a:p>
      </dgm:t>
    </dgm:pt>
    <dgm:pt modelId="{EAB1298F-FA1F-4DCB-8B31-60D2043D2DC8}">
      <dgm:prSet phldrT="[Text]"/>
      <dgm:spPr/>
      <dgm:t>
        <a:bodyPr/>
        <a:lstStyle/>
        <a:p>
          <a:r>
            <a:rPr lang="en-GB"/>
            <a:t>TRUE, FALSE, T, F</a:t>
          </a:r>
        </a:p>
      </dgm:t>
    </dgm:pt>
    <dgm:pt modelId="{407019DA-5C5C-44D1-800B-9D501AD807B6}" type="parTrans" cxnId="{557282CE-C1D7-4C00-BA3F-2514980CBE1F}">
      <dgm:prSet/>
      <dgm:spPr/>
      <dgm:t>
        <a:bodyPr/>
        <a:lstStyle/>
        <a:p>
          <a:endParaRPr lang="en-GB"/>
        </a:p>
      </dgm:t>
    </dgm:pt>
    <dgm:pt modelId="{8A439794-129B-4415-953E-205B5AC04C1B}" type="sibTrans" cxnId="{557282CE-C1D7-4C00-BA3F-2514980CBE1F}">
      <dgm:prSet/>
      <dgm:spPr/>
      <dgm:t>
        <a:bodyPr/>
        <a:lstStyle/>
        <a:p>
          <a:endParaRPr lang="en-GB"/>
        </a:p>
      </dgm:t>
    </dgm:pt>
    <dgm:pt modelId="{6A84C4E5-E897-4D2D-A630-166E682E8D5E}">
      <dgm:prSet phldrT="[Text]"/>
      <dgm:spPr/>
      <dgm:t>
        <a:bodyPr/>
        <a:lstStyle/>
        <a:p>
          <a:r>
            <a:rPr lang="en-GB"/>
            <a:t>Character</a:t>
          </a:r>
        </a:p>
      </dgm:t>
    </dgm:pt>
    <dgm:pt modelId="{A78C999F-AAB0-4E9F-9533-6D09EB76159A}" type="parTrans" cxnId="{1FCFFC31-2E20-4F26-ADA1-92AF8B135EDC}">
      <dgm:prSet/>
      <dgm:spPr/>
      <dgm:t>
        <a:bodyPr/>
        <a:lstStyle/>
        <a:p>
          <a:endParaRPr lang="en-GB"/>
        </a:p>
      </dgm:t>
    </dgm:pt>
    <dgm:pt modelId="{33DED537-2859-40E8-AEF9-76E28D8BE14E}" type="sibTrans" cxnId="{1FCFFC31-2E20-4F26-ADA1-92AF8B135EDC}">
      <dgm:prSet/>
      <dgm:spPr/>
      <dgm:t>
        <a:bodyPr/>
        <a:lstStyle/>
        <a:p>
          <a:endParaRPr lang="en-GB"/>
        </a:p>
      </dgm:t>
    </dgm:pt>
    <dgm:pt modelId="{6E79E766-817B-4103-802C-6E2279F3FE2D}">
      <dgm:prSet phldrT="[Text]"/>
      <dgm:spPr/>
      <dgm:t>
        <a:bodyPr/>
        <a:lstStyle/>
        <a:p>
          <a:r>
            <a:rPr lang="en-GB"/>
            <a:t>“Que”, “es”, “</a:t>
          </a:r>
          <a:r>
            <a:rPr lang="en-GB" err="1"/>
            <a:t>eso</a:t>
          </a:r>
          <a:r>
            <a:rPr lang="en-GB"/>
            <a:t>”,  “</a:t>
          </a:r>
          <a:r>
            <a:rPr lang="en-GB" err="1"/>
            <a:t>Eso</a:t>
          </a:r>
          <a:r>
            <a:rPr lang="en-GB"/>
            <a:t> es Queso”</a:t>
          </a:r>
        </a:p>
      </dgm:t>
    </dgm:pt>
    <dgm:pt modelId="{1A96C15E-43B8-4ACE-99B0-3EF72B9A7D83}" type="parTrans" cxnId="{E1076AA3-CB74-4727-84B3-A6187D54710C}">
      <dgm:prSet/>
      <dgm:spPr/>
      <dgm:t>
        <a:bodyPr/>
        <a:lstStyle/>
        <a:p>
          <a:endParaRPr lang="en-GB"/>
        </a:p>
      </dgm:t>
    </dgm:pt>
    <dgm:pt modelId="{FAA61037-9AA5-49B3-93EB-B19D7B42622B}" type="sibTrans" cxnId="{E1076AA3-CB74-4727-84B3-A6187D54710C}">
      <dgm:prSet/>
      <dgm:spPr/>
      <dgm:t>
        <a:bodyPr/>
        <a:lstStyle/>
        <a:p>
          <a:endParaRPr lang="en-GB"/>
        </a:p>
      </dgm:t>
    </dgm:pt>
    <dgm:pt modelId="{A6DA8A2A-4A53-4776-8CA7-9FCE63B03C83}" type="pres">
      <dgm:prSet presAssocID="{124C3306-5FB5-4EF4-8DB8-0A685B76CDB2}" presName="linear" presStyleCnt="0">
        <dgm:presLayoutVars>
          <dgm:dir/>
          <dgm:animLvl val="lvl"/>
          <dgm:resizeHandles val="exact"/>
        </dgm:presLayoutVars>
      </dgm:prSet>
      <dgm:spPr/>
    </dgm:pt>
    <dgm:pt modelId="{09F5A43F-FB25-4311-A824-A5583B1DD159}" type="pres">
      <dgm:prSet presAssocID="{66953DC6-F37D-429D-993A-3384F22A8D12}" presName="parentLin" presStyleCnt="0"/>
      <dgm:spPr/>
    </dgm:pt>
    <dgm:pt modelId="{8E5E177A-0BD3-467A-BB5A-324D16EF85B8}" type="pres">
      <dgm:prSet presAssocID="{66953DC6-F37D-429D-993A-3384F22A8D12}" presName="parentLeftMargin" presStyleLbl="node1" presStyleIdx="0" presStyleCnt="3"/>
      <dgm:spPr/>
    </dgm:pt>
    <dgm:pt modelId="{AB9DAB6F-F404-460B-AACC-B6637ABFA386}" type="pres">
      <dgm:prSet presAssocID="{66953DC6-F37D-429D-993A-3384F22A8D12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389DD7F0-63F7-4294-B4CB-EE1DAE484F5E}" type="pres">
      <dgm:prSet presAssocID="{66953DC6-F37D-429D-993A-3384F22A8D12}" presName="negativeSpace" presStyleCnt="0"/>
      <dgm:spPr/>
    </dgm:pt>
    <dgm:pt modelId="{C14F4F01-8D71-40BC-8BB5-B918949EEA70}" type="pres">
      <dgm:prSet presAssocID="{66953DC6-F37D-429D-993A-3384F22A8D12}" presName="childText" presStyleLbl="conFgAcc1" presStyleIdx="0" presStyleCnt="3">
        <dgm:presLayoutVars>
          <dgm:bulletEnabled val="1"/>
        </dgm:presLayoutVars>
      </dgm:prSet>
      <dgm:spPr/>
    </dgm:pt>
    <dgm:pt modelId="{90CDDA3D-9598-43EB-A72A-EF3BEA92D75C}" type="pres">
      <dgm:prSet presAssocID="{C409B557-A6B8-4DC1-9FC4-0B4F871222A2}" presName="spaceBetweenRectangles" presStyleCnt="0"/>
      <dgm:spPr/>
    </dgm:pt>
    <dgm:pt modelId="{3836D8F1-90A7-4AD2-AA6C-E55C269C8784}" type="pres">
      <dgm:prSet presAssocID="{23E32297-FA5B-4B70-A870-953928BDEE44}" presName="parentLin" presStyleCnt="0"/>
      <dgm:spPr/>
    </dgm:pt>
    <dgm:pt modelId="{6EEE311D-35EA-4045-A35F-44429F1CCDFD}" type="pres">
      <dgm:prSet presAssocID="{23E32297-FA5B-4B70-A870-953928BDEE44}" presName="parentLeftMargin" presStyleLbl="node1" presStyleIdx="0" presStyleCnt="3"/>
      <dgm:spPr/>
    </dgm:pt>
    <dgm:pt modelId="{849B29FA-C83D-40F2-9895-B23E6E78D51F}" type="pres">
      <dgm:prSet presAssocID="{23E32297-FA5B-4B70-A870-953928BDEE44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A5B531CF-219F-4755-91A9-F7612CB1281A}" type="pres">
      <dgm:prSet presAssocID="{23E32297-FA5B-4B70-A870-953928BDEE44}" presName="negativeSpace" presStyleCnt="0"/>
      <dgm:spPr/>
    </dgm:pt>
    <dgm:pt modelId="{64B1AE29-EBAF-40D8-8950-8675CDF0ECBD}" type="pres">
      <dgm:prSet presAssocID="{23E32297-FA5B-4B70-A870-953928BDEE44}" presName="childText" presStyleLbl="conFgAcc1" presStyleIdx="1" presStyleCnt="3">
        <dgm:presLayoutVars>
          <dgm:bulletEnabled val="1"/>
        </dgm:presLayoutVars>
      </dgm:prSet>
      <dgm:spPr/>
    </dgm:pt>
    <dgm:pt modelId="{EF0A066E-42CD-4DB1-A2EF-783106CC51DE}" type="pres">
      <dgm:prSet presAssocID="{2940E759-CF25-47FF-AFC6-1BCDB84EA3BF}" presName="spaceBetweenRectangles" presStyleCnt="0"/>
      <dgm:spPr/>
    </dgm:pt>
    <dgm:pt modelId="{77749134-BF6F-4C10-8721-815BE434120B}" type="pres">
      <dgm:prSet presAssocID="{6A84C4E5-E897-4D2D-A630-166E682E8D5E}" presName="parentLin" presStyleCnt="0"/>
      <dgm:spPr/>
    </dgm:pt>
    <dgm:pt modelId="{AE8BB19C-1E7D-4683-B765-5BE1B8F6FA94}" type="pres">
      <dgm:prSet presAssocID="{6A84C4E5-E897-4D2D-A630-166E682E8D5E}" presName="parentLeftMargin" presStyleLbl="node1" presStyleIdx="1" presStyleCnt="3"/>
      <dgm:spPr/>
    </dgm:pt>
    <dgm:pt modelId="{27F2148D-1870-4308-B1C0-DC3BAA76F2CD}" type="pres">
      <dgm:prSet presAssocID="{6A84C4E5-E897-4D2D-A630-166E682E8D5E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F06611E5-D343-4E94-ADBA-442CF57734D4}" type="pres">
      <dgm:prSet presAssocID="{6A84C4E5-E897-4D2D-A630-166E682E8D5E}" presName="negativeSpace" presStyleCnt="0"/>
      <dgm:spPr/>
    </dgm:pt>
    <dgm:pt modelId="{E5853AED-34F8-4948-85AC-88E7B3090F0E}" type="pres">
      <dgm:prSet presAssocID="{6A84C4E5-E897-4D2D-A630-166E682E8D5E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DF50AC06-51ED-471A-8785-E33D2B08009E}" type="presOf" srcId="{124C3306-5FB5-4EF4-8DB8-0A685B76CDB2}" destId="{A6DA8A2A-4A53-4776-8CA7-9FCE63B03C83}" srcOrd="0" destOrd="0" presId="urn:microsoft.com/office/officeart/2005/8/layout/list1"/>
    <dgm:cxn modelId="{ADD63E2F-6048-48BF-8611-A65087AF19E9}" type="presOf" srcId="{AE0B00CD-0257-42B9-A64F-E12CCB601AF9}" destId="{C14F4F01-8D71-40BC-8BB5-B918949EEA70}" srcOrd="0" destOrd="0" presId="urn:microsoft.com/office/officeart/2005/8/layout/list1"/>
    <dgm:cxn modelId="{1FCFFC31-2E20-4F26-ADA1-92AF8B135EDC}" srcId="{124C3306-5FB5-4EF4-8DB8-0A685B76CDB2}" destId="{6A84C4E5-E897-4D2D-A630-166E682E8D5E}" srcOrd="2" destOrd="0" parTransId="{A78C999F-AAB0-4E9F-9533-6D09EB76159A}" sibTransId="{33DED537-2859-40E8-AEF9-76E28D8BE14E}"/>
    <dgm:cxn modelId="{1632456C-1218-4AEA-8B5E-4D650B9FFEA3}" srcId="{124C3306-5FB5-4EF4-8DB8-0A685B76CDB2}" destId="{66953DC6-F37D-429D-993A-3384F22A8D12}" srcOrd="0" destOrd="0" parTransId="{B86CFD64-E303-4F12-B4AD-5DB3AB61B6B7}" sibTransId="{C409B557-A6B8-4DC1-9FC4-0B4F871222A2}"/>
    <dgm:cxn modelId="{9ADAC04F-6EE7-4028-9B6E-73620174C7E5}" type="presOf" srcId="{6A84C4E5-E897-4D2D-A630-166E682E8D5E}" destId="{27F2148D-1870-4308-B1C0-DC3BAA76F2CD}" srcOrd="1" destOrd="0" presId="urn:microsoft.com/office/officeart/2005/8/layout/list1"/>
    <dgm:cxn modelId="{108E2957-D89D-4EDF-8CD6-F5D36A27D0D2}" type="presOf" srcId="{66953DC6-F37D-429D-993A-3384F22A8D12}" destId="{8E5E177A-0BD3-467A-BB5A-324D16EF85B8}" srcOrd="0" destOrd="0" presId="urn:microsoft.com/office/officeart/2005/8/layout/list1"/>
    <dgm:cxn modelId="{95E6F87B-E1B8-4A7B-8449-AE3927BD54BD}" srcId="{124C3306-5FB5-4EF4-8DB8-0A685B76CDB2}" destId="{23E32297-FA5B-4B70-A870-953928BDEE44}" srcOrd="1" destOrd="0" parTransId="{8F705F2A-8638-442C-BBA7-FE6D6BCA53E4}" sibTransId="{2940E759-CF25-47FF-AFC6-1BCDB84EA3BF}"/>
    <dgm:cxn modelId="{24F90080-CE0D-411D-8537-B9FB0A379A94}" srcId="{66953DC6-F37D-429D-993A-3384F22A8D12}" destId="{AE0B00CD-0257-42B9-A64F-E12CCB601AF9}" srcOrd="0" destOrd="0" parTransId="{5CF47F13-6244-48CB-BA36-BA428E9ED7EA}" sibTransId="{F854D78D-A36E-4640-8572-AE92D8967A03}"/>
    <dgm:cxn modelId="{36D1699C-E8DF-4B43-A0F9-B8B918A75218}" type="presOf" srcId="{6A84C4E5-E897-4D2D-A630-166E682E8D5E}" destId="{AE8BB19C-1E7D-4683-B765-5BE1B8F6FA94}" srcOrd="0" destOrd="0" presId="urn:microsoft.com/office/officeart/2005/8/layout/list1"/>
    <dgm:cxn modelId="{E1076AA3-CB74-4727-84B3-A6187D54710C}" srcId="{6A84C4E5-E897-4D2D-A630-166E682E8D5E}" destId="{6E79E766-817B-4103-802C-6E2279F3FE2D}" srcOrd="0" destOrd="0" parTransId="{1A96C15E-43B8-4ACE-99B0-3EF72B9A7D83}" sibTransId="{FAA61037-9AA5-49B3-93EB-B19D7B42622B}"/>
    <dgm:cxn modelId="{0B5CA9BA-0E39-4783-BCF4-3B6F5FAE32F0}" type="presOf" srcId="{23E32297-FA5B-4B70-A870-953928BDEE44}" destId="{6EEE311D-35EA-4045-A35F-44429F1CCDFD}" srcOrd="0" destOrd="0" presId="urn:microsoft.com/office/officeart/2005/8/layout/list1"/>
    <dgm:cxn modelId="{14A239C6-2749-4BD9-9E4B-F3060AD8D970}" type="presOf" srcId="{6E79E766-817B-4103-802C-6E2279F3FE2D}" destId="{E5853AED-34F8-4948-85AC-88E7B3090F0E}" srcOrd="0" destOrd="0" presId="urn:microsoft.com/office/officeart/2005/8/layout/list1"/>
    <dgm:cxn modelId="{15DF8ACC-2E88-4ECC-961E-0D6CA33F15E9}" type="presOf" srcId="{EAB1298F-FA1F-4DCB-8B31-60D2043D2DC8}" destId="{64B1AE29-EBAF-40D8-8950-8675CDF0ECBD}" srcOrd="0" destOrd="0" presId="urn:microsoft.com/office/officeart/2005/8/layout/list1"/>
    <dgm:cxn modelId="{557282CE-C1D7-4C00-BA3F-2514980CBE1F}" srcId="{23E32297-FA5B-4B70-A870-953928BDEE44}" destId="{EAB1298F-FA1F-4DCB-8B31-60D2043D2DC8}" srcOrd="0" destOrd="0" parTransId="{407019DA-5C5C-44D1-800B-9D501AD807B6}" sibTransId="{8A439794-129B-4415-953E-205B5AC04C1B}"/>
    <dgm:cxn modelId="{0DA8DED8-7091-4038-BBAC-1552337A3CD3}" type="presOf" srcId="{66953DC6-F37D-429D-993A-3384F22A8D12}" destId="{AB9DAB6F-F404-460B-AACC-B6637ABFA386}" srcOrd="1" destOrd="0" presId="urn:microsoft.com/office/officeart/2005/8/layout/list1"/>
    <dgm:cxn modelId="{EBBC90FF-DE79-4F58-B447-75621B92B0FC}" type="presOf" srcId="{23E32297-FA5B-4B70-A870-953928BDEE44}" destId="{849B29FA-C83D-40F2-9895-B23E6E78D51F}" srcOrd="1" destOrd="0" presId="urn:microsoft.com/office/officeart/2005/8/layout/list1"/>
    <dgm:cxn modelId="{E7F757D4-1D6F-4912-AF87-0DFE95736B23}" type="presParOf" srcId="{A6DA8A2A-4A53-4776-8CA7-9FCE63B03C83}" destId="{09F5A43F-FB25-4311-A824-A5583B1DD159}" srcOrd="0" destOrd="0" presId="urn:microsoft.com/office/officeart/2005/8/layout/list1"/>
    <dgm:cxn modelId="{B6ECBE6D-DA06-44B7-AA54-A786BDB9B091}" type="presParOf" srcId="{09F5A43F-FB25-4311-A824-A5583B1DD159}" destId="{8E5E177A-0BD3-467A-BB5A-324D16EF85B8}" srcOrd="0" destOrd="0" presId="urn:microsoft.com/office/officeart/2005/8/layout/list1"/>
    <dgm:cxn modelId="{D1F08A17-B689-44A0-BCB9-4E4411390EC9}" type="presParOf" srcId="{09F5A43F-FB25-4311-A824-A5583B1DD159}" destId="{AB9DAB6F-F404-460B-AACC-B6637ABFA386}" srcOrd="1" destOrd="0" presId="urn:microsoft.com/office/officeart/2005/8/layout/list1"/>
    <dgm:cxn modelId="{6A0A832A-3371-4BB8-86BE-D2227D0963DB}" type="presParOf" srcId="{A6DA8A2A-4A53-4776-8CA7-9FCE63B03C83}" destId="{389DD7F0-63F7-4294-B4CB-EE1DAE484F5E}" srcOrd="1" destOrd="0" presId="urn:microsoft.com/office/officeart/2005/8/layout/list1"/>
    <dgm:cxn modelId="{853553DD-46FD-4C8E-91E6-558F0998BD16}" type="presParOf" srcId="{A6DA8A2A-4A53-4776-8CA7-9FCE63B03C83}" destId="{C14F4F01-8D71-40BC-8BB5-B918949EEA70}" srcOrd="2" destOrd="0" presId="urn:microsoft.com/office/officeart/2005/8/layout/list1"/>
    <dgm:cxn modelId="{EC21D7C9-7AE7-4A36-9067-725EF2BFDC54}" type="presParOf" srcId="{A6DA8A2A-4A53-4776-8CA7-9FCE63B03C83}" destId="{90CDDA3D-9598-43EB-A72A-EF3BEA92D75C}" srcOrd="3" destOrd="0" presId="urn:microsoft.com/office/officeart/2005/8/layout/list1"/>
    <dgm:cxn modelId="{002741F0-5893-44F8-805E-1B38B28F55C7}" type="presParOf" srcId="{A6DA8A2A-4A53-4776-8CA7-9FCE63B03C83}" destId="{3836D8F1-90A7-4AD2-AA6C-E55C269C8784}" srcOrd="4" destOrd="0" presId="urn:microsoft.com/office/officeart/2005/8/layout/list1"/>
    <dgm:cxn modelId="{36FF5F55-2179-46C7-98BA-DDA50FB2AC8F}" type="presParOf" srcId="{3836D8F1-90A7-4AD2-AA6C-E55C269C8784}" destId="{6EEE311D-35EA-4045-A35F-44429F1CCDFD}" srcOrd="0" destOrd="0" presId="urn:microsoft.com/office/officeart/2005/8/layout/list1"/>
    <dgm:cxn modelId="{831EC520-56FC-482D-A1B2-8320DE956A6F}" type="presParOf" srcId="{3836D8F1-90A7-4AD2-AA6C-E55C269C8784}" destId="{849B29FA-C83D-40F2-9895-B23E6E78D51F}" srcOrd="1" destOrd="0" presId="urn:microsoft.com/office/officeart/2005/8/layout/list1"/>
    <dgm:cxn modelId="{6EEA5190-5ED4-4DBE-B558-4470C8AD0A13}" type="presParOf" srcId="{A6DA8A2A-4A53-4776-8CA7-9FCE63B03C83}" destId="{A5B531CF-219F-4755-91A9-F7612CB1281A}" srcOrd="5" destOrd="0" presId="urn:microsoft.com/office/officeart/2005/8/layout/list1"/>
    <dgm:cxn modelId="{90645FD2-DE7B-4818-BEDA-EF9A27D7E786}" type="presParOf" srcId="{A6DA8A2A-4A53-4776-8CA7-9FCE63B03C83}" destId="{64B1AE29-EBAF-40D8-8950-8675CDF0ECBD}" srcOrd="6" destOrd="0" presId="urn:microsoft.com/office/officeart/2005/8/layout/list1"/>
    <dgm:cxn modelId="{A6A4DADF-99AE-4E6B-8830-6C5EAECEF739}" type="presParOf" srcId="{A6DA8A2A-4A53-4776-8CA7-9FCE63B03C83}" destId="{EF0A066E-42CD-4DB1-A2EF-783106CC51DE}" srcOrd="7" destOrd="0" presId="urn:microsoft.com/office/officeart/2005/8/layout/list1"/>
    <dgm:cxn modelId="{D15CF3BA-7D2B-4D3D-BB50-454CBF35FBFB}" type="presParOf" srcId="{A6DA8A2A-4A53-4776-8CA7-9FCE63B03C83}" destId="{77749134-BF6F-4C10-8721-815BE434120B}" srcOrd="8" destOrd="0" presId="urn:microsoft.com/office/officeart/2005/8/layout/list1"/>
    <dgm:cxn modelId="{0F3B1E91-9136-4810-888C-8325741698EE}" type="presParOf" srcId="{77749134-BF6F-4C10-8721-815BE434120B}" destId="{AE8BB19C-1E7D-4683-B765-5BE1B8F6FA94}" srcOrd="0" destOrd="0" presId="urn:microsoft.com/office/officeart/2005/8/layout/list1"/>
    <dgm:cxn modelId="{0774208C-C292-4E63-865A-E9537B341950}" type="presParOf" srcId="{77749134-BF6F-4C10-8721-815BE434120B}" destId="{27F2148D-1870-4308-B1C0-DC3BAA76F2CD}" srcOrd="1" destOrd="0" presId="urn:microsoft.com/office/officeart/2005/8/layout/list1"/>
    <dgm:cxn modelId="{E5019F28-D973-4D1A-8C37-C6D42EF96053}" type="presParOf" srcId="{A6DA8A2A-4A53-4776-8CA7-9FCE63B03C83}" destId="{F06611E5-D343-4E94-ADBA-442CF57734D4}" srcOrd="9" destOrd="0" presId="urn:microsoft.com/office/officeart/2005/8/layout/list1"/>
    <dgm:cxn modelId="{77BC622A-1596-41C5-92C9-4C8018CC6EF5}" type="presParOf" srcId="{A6DA8A2A-4A53-4776-8CA7-9FCE63B03C83}" destId="{E5853AED-34F8-4948-85AC-88E7B3090F0E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705C3E-888C-44D7-A0C9-A1FF249CCBB5}">
      <dsp:nvSpPr>
        <dsp:cNvPr id="0" name=""/>
        <dsp:cNvSpPr/>
      </dsp:nvSpPr>
      <dsp:spPr>
        <a:xfrm>
          <a:off x="2526053" y="-63841"/>
          <a:ext cx="2724757" cy="2724757"/>
        </a:xfrm>
        <a:prstGeom prst="circularArrow">
          <a:avLst>
            <a:gd name="adj1" fmla="val 4668"/>
            <a:gd name="adj2" fmla="val 272909"/>
            <a:gd name="adj3" fmla="val 12903865"/>
            <a:gd name="adj4" fmla="val 17981607"/>
            <a:gd name="adj5" fmla="val 4847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1C66966-C36F-4DCF-96B9-4401AC66351A}">
      <dsp:nvSpPr>
        <dsp:cNvPr id="0" name=""/>
        <dsp:cNvSpPr/>
      </dsp:nvSpPr>
      <dsp:spPr>
        <a:xfrm>
          <a:off x="2997965" y="819"/>
          <a:ext cx="1780932" cy="890466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noProof="0" dirty="0" err="1"/>
            <a:t>Information</a:t>
          </a:r>
          <a:endParaRPr lang="es-ES" sz="2400" kern="1200" noProof="0" dirty="0"/>
        </a:p>
      </dsp:txBody>
      <dsp:txXfrm>
        <a:off x="3041434" y="44288"/>
        <a:ext cx="1693994" cy="803528"/>
      </dsp:txXfrm>
    </dsp:sp>
    <dsp:sp modelId="{B3D410E2-4B3D-4026-880C-0C0E8895062A}">
      <dsp:nvSpPr>
        <dsp:cNvPr id="0" name=""/>
        <dsp:cNvSpPr/>
      </dsp:nvSpPr>
      <dsp:spPr>
        <a:xfrm>
          <a:off x="3976334" y="979188"/>
          <a:ext cx="1780932" cy="890466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/>
            <a:t>Explore</a:t>
          </a:r>
          <a:endParaRPr lang="en-GB" sz="2400" kern="1200" dirty="0"/>
        </a:p>
      </dsp:txBody>
      <dsp:txXfrm>
        <a:off x="4019803" y="1022657"/>
        <a:ext cx="1693994" cy="803528"/>
      </dsp:txXfrm>
    </dsp:sp>
    <dsp:sp modelId="{84A84F6D-800C-4ADE-B8BB-A5C282C6D554}">
      <dsp:nvSpPr>
        <dsp:cNvPr id="0" name=""/>
        <dsp:cNvSpPr/>
      </dsp:nvSpPr>
      <dsp:spPr>
        <a:xfrm>
          <a:off x="2997965" y="1957557"/>
          <a:ext cx="1780932" cy="890466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/>
            <a:t>Abstraction</a:t>
          </a:r>
        </a:p>
      </dsp:txBody>
      <dsp:txXfrm>
        <a:off x="3041434" y="2001026"/>
        <a:ext cx="1693994" cy="803528"/>
      </dsp:txXfrm>
    </dsp:sp>
    <dsp:sp modelId="{D107746E-19FB-4C08-A4CF-439933304677}">
      <dsp:nvSpPr>
        <dsp:cNvPr id="0" name=""/>
        <dsp:cNvSpPr/>
      </dsp:nvSpPr>
      <dsp:spPr>
        <a:xfrm>
          <a:off x="2019597" y="979188"/>
          <a:ext cx="1780932" cy="890466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 err="1"/>
            <a:t>Validation</a:t>
          </a:r>
          <a:endParaRPr lang="en-GB" sz="2400" kern="1200" dirty="0"/>
        </a:p>
      </dsp:txBody>
      <dsp:txXfrm>
        <a:off x="2063066" y="1022657"/>
        <a:ext cx="1693994" cy="80352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36F28D-31D3-4CE3-A095-BE9B915084B1}">
      <dsp:nvSpPr>
        <dsp:cNvPr id="0" name=""/>
        <dsp:cNvSpPr/>
      </dsp:nvSpPr>
      <dsp:spPr>
        <a:xfrm>
          <a:off x="-3082652" y="-474592"/>
          <a:ext cx="3677045" cy="3677045"/>
        </a:xfrm>
        <a:prstGeom prst="blockArc">
          <a:avLst>
            <a:gd name="adj1" fmla="val 18900000"/>
            <a:gd name="adj2" fmla="val 2700000"/>
            <a:gd name="adj3" fmla="val 587"/>
          </a:avLst>
        </a:pr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D99526F-623A-414B-8402-9D36559D214B}">
      <dsp:nvSpPr>
        <dsp:cNvPr id="0" name=""/>
        <dsp:cNvSpPr/>
      </dsp:nvSpPr>
      <dsp:spPr>
        <a:xfrm>
          <a:off x="311809" y="209717"/>
          <a:ext cx="3745899" cy="41965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3100" tIns="55880" rIns="55880" bIns="5588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200" b="1" kern="1200" dirty="0"/>
            <a:t>Dynamic </a:t>
          </a:r>
          <a:r>
            <a:rPr lang="es-ES" sz="2200" b="1" kern="1200" dirty="0" err="1"/>
            <a:t>programming</a:t>
          </a:r>
          <a:endParaRPr lang="en-GB" sz="2200" b="1" kern="1200" dirty="0"/>
        </a:p>
      </dsp:txBody>
      <dsp:txXfrm>
        <a:off x="311809" y="209717"/>
        <a:ext cx="3745899" cy="419654"/>
      </dsp:txXfrm>
    </dsp:sp>
    <dsp:sp modelId="{8280A2D3-4E78-4B3E-AEA3-49A4171BA5E8}">
      <dsp:nvSpPr>
        <dsp:cNvPr id="0" name=""/>
        <dsp:cNvSpPr/>
      </dsp:nvSpPr>
      <dsp:spPr>
        <a:xfrm>
          <a:off x="49525" y="157261"/>
          <a:ext cx="524567" cy="52456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2477691-BEB2-4FD7-A688-A0DF9553D839}">
      <dsp:nvSpPr>
        <dsp:cNvPr id="0" name=""/>
        <dsp:cNvSpPr/>
      </dsp:nvSpPr>
      <dsp:spPr>
        <a:xfrm>
          <a:off x="552406" y="839308"/>
          <a:ext cx="3505301" cy="419654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3100" tIns="55880" rIns="55880" bIns="5588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200" kern="1200" dirty="0"/>
            <a:t>Open </a:t>
          </a:r>
          <a:r>
            <a:rPr lang="es-ES" sz="2200" kern="1200" dirty="0" err="1"/>
            <a:t>source</a:t>
          </a:r>
          <a:endParaRPr lang="en-GB" sz="2200" kern="1200" dirty="0"/>
        </a:p>
      </dsp:txBody>
      <dsp:txXfrm>
        <a:off x="552406" y="839308"/>
        <a:ext cx="3505301" cy="419654"/>
      </dsp:txXfrm>
    </dsp:sp>
    <dsp:sp modelId="{959ACFE4-E693-4915-A0A8-8C0AC341630F}">
      <dsp:nvSpPr>
        <dsp:cNvPr id="0" name=""/>
        <dsp:cNvSpPr/>
      </dsp:nvSpPr>
      <dsp:spPr>
        <a:xfrm>
          <a:off x="290122" y="786851"/>
          <a:ext cx="524567" cy="52456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F79E7EC-6FC8-4A44-AC3C-C00AD474C383}">
      <dsp:nvSpPr>
        <dsp:cNvPr id="0" name=""/>
        <dsp:cNvSpPr/>
      </dsp:nvSpPr>
      <dsp:spPr>
        <a:xfrm>
          <a:off x="552406" y="1468898"/>
          <a:ext cx="3505301" cy="419654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3100" tIns="55880" rIns="55880" bIns="5588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200" kern="1200" dirty="0"/>
            <a:t>Active </a:t>
          </a:r>
          <a:r>
            <a:rPr lang="es-ES" sz="2200" kern="1200" dirty="0" err="1"/>
            <a:t>community</a:t>
          </a:r>
          <a:endParaRPr lang="en-GB" sz="2200" kern="1200" dirty="0"/>
        </a:p>
      </dsp:txBody>
      <dsp:txXfrm>
        <a:off x="552406" y="1468898"/>
        <a:ext cx="3505301" cy="419654"/>
      </dsp:txXfrm>
    </dsp:sp>
    <dsp:sp modelId="{B22C439B-B032-4A26-BA73-94D9E1E882F8}">
      <dsp:nvSpPr>
        <dsp:cNvPr id="0" name=""/>
        <dsp:cNvSpPr/>
      </dsp:nvSpPr>
      <dsp:spPr>
        <a:xfrm>
          <a:off x="290122" y="1416441"/>
          <a:ext cx="524567" cy="52456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7812EB2-B313-413E-AEBA-A6F936CCA86C}">
      <dsp:nvSpPr>
        <dsp:cNvPr id="0" name=""/>
        <dsp:cNvSpPr/>
      </dsp:nvSpPr>
      <dsp:spPr>
        <a:xfrm>
          <a:off x="311809" y="2098488"/>
          <a:ext cx="3745899" cy="419654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3100" tIns="55880" rIns="55880" bIns="5588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200" kern="1200" dirty="0" err="1"/>
            <a:t>Endless</a:t>
          </a:r>
          <a:r>
            <a:rPr lang="es-ES" sz="2200" kern="1200" dirty="0"/>
            <a:t> </a:t>
          </a:r>
          <a:r>
            <a:rPr lang="es-ES" sz="2200" kern="1200" dirty="0" err="1"/>
            <a:t>packages</a:t>
          </a:r>
          <a:endParaRPr lang="en-GB" sz="2200" kern="1200" dirty="0"/>
        </a:p>
      </dsp:txBody>
      <dsp:txXfrm>
        <a:off x="311809" y="2098488"/>
        <a:ext cx="3745899" cy="419654"/>
      </dsp:txXfrm>
    </dsp:sp>
    <dsp:sp modelId="{351EB4C2-CB0F-41A3-9150-04221CA4CD16}">
      <dsp:nvSpPr>
        <dsp:cNvPr id="0" name=""/>
        <dsp:cNvSpPr/>
      </dsp:nvSpPr>
      <dsp:spPr>
        <a:xfrm>
          <a:off x="49525" y="2046032"/>
          <a:ext cx="524567" cy="52456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F5282D-0B55-4714-B360-6F104F6343E7}">
      <dsp:nvSpPr>
        <dsp:cNvPr id="0" name=""/>
        <dsp:cNvSpPr/>
      </dsp:nvSpPr>
      <dsp:spPr>
        <a:xfrm>
          <a:off x="4196482" y="1544373"/>
          <a:ext cx="123997" cy="123995"/>
        </a:xfrm>
        <a:prstGeom prst="ellipse">
          <a:avLst/>
        </a:prstGeom>
        <a:solidFill>
          <a:schemeClr val="accent5">
            <a:shade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9751652-16F1-4585-A3F2-BF69D9B73118}">
      <dsp:nvSpPr>
        <dsp:cNvPr id="0" name=""/>
        <dsp:cNvSpPr/>
      </dsp:nvSpPr>
      <dsp:spPr>
        <a:xfrm>
          <a:off x="3969224" y="1544373"/>
          <a:ext cx="123997" cy="123995"/>
        </a:xfrm>
        <a:prstGeom prst="ellipse">
          <a:avLst/>
        </a:prstGeom>
        <a:solidFill>
          <a:schemeClr val="accent5">
            <a:shade val="80000"/>
            <a:hueOff val="4532"/>
            <a:satOff val="480"/>
            <a:lumOff val="556"/>
            <a:alphaOff val="0"/>
          </a:schemeClr>
        </a:solidFill>
        <a:ln w="25400" cap="flat" cmpd="sng" algn="ctr">
          <a:solidFill>
            <a:schemeClr val="accent5">
              <a:shade val="80000"/>
              <a:hueOff val="4532"/>
              <a:satOff val="480"/>
              <a:lumOff val="55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BD8EEF-FD16-4C19-BA42-09CDE19D6117}">
      <dsp:nvSpPr>
        <dsp:cNvPr id="0" name=""/>
        <dsp:cNvSpPr/>
      </dsp:nvSpPr>
      <dsp:spPr>
        <a:xfrm>
          <a:off x="3741967" y="1544373"/>
          <a:ext cx="123997" cy="123995"/>
        </a:xfrm>
        <a:prstGeom prst="ellipse">
          <a:avLst/>
        </a:prstGeom>
        <a:solidFill>
          <a:schemeClr val="accent5">
            <a:shade val="80000"/>
            <a:hueOff val="9063"/>
            <a:satOff val="960"/>
            <a:lumOff val="1113"/>
            <a:alphaOff val="0"/>
          </a:schemeClr>
        </a:solidFill>
        <a:ln w="25400" cap="flat" cmpd="sng" algn="ctr">
          <a:solidFill>
            <a:schemeClr val="accent5">
              <a:shade val="80000"/>
              <a:hueOff val="9063"/>
              <a:satOff val="960"/>
              <a:lumOff val="111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71E9FF-B830-4A6F-9533-BF8857EADA62}">
      <dsp:nvSpPr>
        <dsp:cNvPr id="0" name=""/>
        <dsp:cNvSpPr/>
      </dsp:nvSpPr>
      <dsp:spPr>
        <a:xfrm>
          <a:off x="3515142" y="1544373"/>
          <a:ext cx="123997" cy="123995"/>
        </a:xfrm>
        <a:prstGeom prst="ellipse">
          <a:avLst/>
        </a:prstGeom>
        <a:solidFill>
          <a:schemeClr val="accent5">
            <a:shade val="80000"/>
            <a:hueOff val="13595"/>
            <a:satOff val="1440"/>
            <a:lumOff val="1669"/>
            <a:alphaOff val="0"/>
          </a:schemeClr>
        </a:solidFill>
        <a:ln w="25400" cap="flat" cmpd="sng" algn="ctr">
          <a:solidFill>
            <a:schemeClr val="accent5">
              <a:shade val="80000"/>
              <a:hueOff val="13595"/>
              <a:satOff val="1440"/>
              <a:lumOff val="166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02F5A0-065B-4E2D-B12B-4B66B0A12E86}">
      <dsp:nvSpPr>
        <dsp:cNvPr id="0" name=""/>
        <dsp:cNvSpPr/>
      </dsp:nvSpPr>
      <dsp:spPr>
        <a:xfrm>
          <a:off x="3287885" y="1544373"/>
          <a:ext cx="123997" cy="123995"/>
        </a:xfrm>
        <a:prstGeom prst="ellipse">
          <a:avLst/>
        </a:prstGeom>
        <a:solidFill>
          <a:schemeClr val="accent5">
            <a:shade val="80000"/>
            <a:hueOff val="18127"/>
            <a:satOff val="1921"/>
            <a:lumOff val="2225"/>
            <a:alphaOff val="0"/>
          </a:schemeClr>
        </a:solidFill>
        <a:ln w="25400" cap="flat" cmpd="sng" algn="ctr">
          <a:solidFill>
            <a:schemeClr val="accent5">
              <a:shade val="80000"/>
              <a:hueOff val="18127"/>
              <a:satOff val="1921"/>
              <a:lumOff val="222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1D5D927-D8F5-4BB7-89E0-303054397D0A}">
      <dsp:nvSpPr>
        <dsp:cNvPr id="0" name=""/>
        <dsp:cNvSpPr/>
      </dsp:nvSpPr>
      <dsp:spPr>
        <a:xfrm>
          <a:off x="2936630" y="1482375"/>
          <a:ext cx="247995" cy="248195"/>
        </a:xfrm>
        <a:prstGeom prst="ellipse">
          <a:avLst/>
        </a:prstGeom>
        <a:solidFill>
          <a:schemeClr val="accent5">
            <a:shade val="80000"/>
            <a:hueOff val="22658"/>
            <a:satOff val="2401"/>
            <a:lumOff val="2781"/>
            <a:alphaOff val="0"/>
          </a:schemeClr>
        </a:solidFill>
        <a:ln w="25400" cap="flat" cmpd="sng" algn="ctr">
          <a:solidFill>
            <a:schemeClr val="accent5">
              <a:shade val="80000"/>
              <a:hueOff val="22658"/>
              <a:satOff val="2401"/>
              <a:lumOff val="278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DE9E8D-8903-40FE-B360-0DDE7886DF0E}">
      <dsp:nvSpPr>
        <dsp:cNvPr id="0" name=""/>
        <dsp:cNvSpPr/>
      </dsp:nvSpPr>
      <dsp:spPr>
        <a:xfrm>
          <a:off x="3994283" y="1288224"/>
          <a:ext cx="123997" cy="123995"/>
        </a:xfrm>
        <a:prstGeom prst="ellipse">
          <a:avLst/>
        </a:prstGeom>
        <a:solidFill>
          <a:schemeClr val="accent5">
            <a:shade val="80000"/>
            <a:hueOff val="27190"/>
            <a:satOff val="2881"/>
            <a:lumOff val="3338"/>
            <a:alphaOff val="0"/>
          </a:schemeClr>
        </a:solidFill>
        <a:ln w="25400" cap="flat" cmpd="sng" algn="ctr">
          <a:solidFill>
            <a:schemeClr val="accent5">
              <a:shade val="80000"/>
              <a:hueOff val="27190"/>
              <a:satOff val="2881"/>
              <a:lumOff val="333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A0F3AE-84BC-4F71-84B5-95DE22071516}">
      <dsp:nvSpPr>
        <dsp:cNvPr id="0" name=""/>
        <dsp:cNvSpPr/>
      </dsp:nvSpPr>
      <dsp:spPr>
        <a:xfrm>
          <a:off x="3994283" y="1802358"/>
          <a:ext cx="123997" cy="123995"/>
        </a:xfrm>
        <a:prstGeom prst="ellipse">
          <a:avLst/>
        </a:prstGeom>
        <a:solidFill>
          <a:schemeClr val="accent5">
            <a:shade val="80000"/>
            <a:hueOff val="31722"/>
            <a:satOff val="3361"/>
            <a:lumOff val="3894"/>
            <a:alphaOff val="0"/>
          </a:schemeClr>
        </a:solidFill>
        <a:ln w="25400" cap="flat" cmpd="sng" algn="ctr">
          <a:solidFill>
            <a:schemeClr val="accent5">
              <a:shade val="80000"/>
              <a:hueOff val="31722"/>
              <a:satOff val="3361"/>
              <a:lumOff val="389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EF36051-CB78-4090-A964-8AE8F33F19A3}">
      <dsp:nvSpPr>
        <dsp:cNvPr id="0" name=""/>
        <dsp:cNvSpPr/>
      </dsp:nvSpPr>
      <dsp:spPr>
        <a:xfrm>
          <a:off x="4104888" y="1399575"/>
          <a:ext cx="123997" cy="123995"/>
        </a:xfrm>
        <a:prstGeom prst="ellipse">
          <a:avLst/>
        </a:prstGeom>
        <a:solidFill>
          <a:schemeClr val="accent5">
            <a:shade val="80000"/>
            <a:hueOff val="36253"/>
            <a:satOff val="3841"/>
            <a:lumOff val="4450"/>
            <a:alphaOff val="0"/>
          </a:schemeClr>
        </a:solidFill>
        <a:ln w="25400" cap="flat" cmpd="sng" algn="ctr">
          <a:solidFill>
            <a:schemeClr val="accent5">
              <a:shade val="80000"/>
              <a:hueOff val="36253"/>
              <a:satOff val="3841"/>
              <a:lumOff val="445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1E974DC-DE71-4375-9ECB-81A615D17A9B}">
      <dsp:nvSpPr>
        <dsp:cNvPr id="0" name=""/>
        <dsp:cNvSpPr/>
      </dsp:nvSpPr>
      <dsp:spPr>
        <a:xfrm>
          <a:off x="4112232" y="1691618"/>
          <a:ext cx="123997" cy="123995"/>
        </a:xfrm>
        <a:prstGeom prst="ellipse">
          <a:avLst/>
        </a:prstGeom>
        <a:solidFill>
          <a:schemeClr val="accent5">
            <a:shade val="80000"/>
            <a:hueOff val="40785"/>
            <a:satOff val="4321"/>
            <a:lumOff val="5006"/>
            <a:alphaOff val="0"/>
          </a:schemeClr>
        </a:solidFill>
        <a:ln w="25400" cap="flat" cmpd="sng" algn="ctr">
          <a:solidFill>
            <a:schemeClr val="accent5">
              <a:shade val="80000"/>
              <a:hueOff val="40785"/>
              <a:satOff val="4321"/>
              <a:lumOff val="500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9C6DA2-7EFB-4948-A3FB-E4A9E2DE8ED0}">
      <dsp:nvSpPr>
        <dsp:cNvPr id="0" name=""/>
        <dsp:cNvSpPr/>
      </dsp:nvSpPr>
      <dsp:spPr>
        <a:xfrm>
          <a:off x="1578271" y="978642"/>
          <a:ext cx="1255531" cy="1255661"/>
        </a:xfrm>
        <a:prstGeom prst="ellipse">
          <a:avLst/>
        </a:prstGeom>
        <a:solidFill>
          <a:schemeClr val="accent5">
            <a:shade val="80000"/>
            <a:hueOff val="45317"/>
            <a:satOff val="4802"/>
            <a:lumOff val="5563"/>
            <a:alphaOff val="0"/>
          </a:schemeClr>
        </a:solidFill>
        <a:ln w="25400" cap="flat" cmpd="sng" algn="ctr">
          <a:solidFill>
            <a:schemeClr val="accent5">
              <a:shade val="80000"/>
              <a:hueOff val="45317"/>
              <a:satOff val="4802"/>
              <a:lumOff val="556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noProof="0" dirty="0"/>
            <a:t>Function</a:t>
          </a:r>
        </a:p>
      </dsp:txBody>
      <dsp:txXfrm>
        <a:off x="1762139" y="1162529"/>
        <a:ext cx="887795" cy="887887"/>
      </dsp:txXfrm>
    </dsp:sp>
    <dsp:sp modelId="{2B38C1B0-B87E-4B93-9ABB-4302F8FF2CE6}">
      <dsp:nvSpPr>
        <dsp:cNvPr id="0" name=""/>
        <dsp:cNvSpPr/>
      </dsp:nvSpPr>
      <dsp:spPr>
        <a:xfrm>
          <a:off x="1484516" y="871369"/>
          <a:ext cx="247995" cy="248195"/>
        </a:xfrm>
        <a:prstGeom prst="ellipse">
          <a:avLst/>
        </a:prstGeom>
        <a:solidFill>
          <a:schemeClr val="accent5">
            <a:shade val="80000"/>
            <a:hueOff val="49848"/>
            <a:satOff val="5282"/>
            <a:lumOff val="6119"/>
            <a:alphaOff val="0"/>
          </a:schemeClr>
        </a:solidFill>
        <a:ln w="25400" cap="flat" cmpd="sng" algn="ctr">
          <a:solidFill>
            <a:schemeClr val="accent5">
              <a:shade val="80000"/>
              <a:hueOff val="49848"/>
              <a:satOff val="5282"/>
              <a:lumOff val="611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9F0D6F2-2E7D-4A5A-9213-459D22351093}">
      <dsp:nvSpPr>
        <dsp:cNvPr id="0" name=""/>
        <dsp:cNvSpPr/>
      </dsp:nvSpPr>
      <dsp:spPr>
        <a:xfrm>
          <a:off x="1325523" y="740440"/>
          <a:ext cx="123997" cy="123995"/>
        </a:xfrm>
        <a:prstGeom prst="ellipse">
          <a:avLst/>
        </a:prstGeom>
        <a:solidFill>
          <a:schemeClr val="accent5">
            <a:shade val="80000"/>
            <a:hueOff val="54380"/>
            <a:satOff val="5762"/>
            <a:lumOff val="6675"/>
            <a:alphaOff val="0"/>
          </a:schemeClr>
        </a:solidFill>
        <a:ln w="25400" cap="flat" cmpd="sng" algn="ctr">
          <a:solidFill>
            <a:schemeClr val="accent5">
              <a:shade val="80000"/>
              <a:hueOff val="54380"/>
              <a:satOff val="5762"/>
              <a:lumOff val="667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C9E3BA-9275-48F1-BD4D-2E1ADB556BF6}">
      <dsp:nvSpPr>
        <dsp:cNvPr id="0" name=""/>
        <dsp:cNvSpPr/>
      </dsp:nvSpPr>
      <dsp:spPr>
        <a:xfrm>
          <a:off x="1060677" y="740440"/>
          <a:ext cx="123997" cy="123995"/>
        </a:xfrm>
        <a:prstGeom prst="ellipse">
          <a:avLst/>
        </a:prstGeom>
        <a:solidFill>
          <a:schemeClr val="accent5">
            <a:shade val="80000"/>
            <a:hueOff val="58912"/>
            <a:satOff val="6242"/>
            <a:lumOff val="7232"/>
            <a:alphaOff val="0"/>
          </a:schemeClr>
        </a:solidFill>
        <a:ln w="25400" cap="flat" cmpd="sng" algn="ctr">
          <a:solidFill>
            <a:schemeClr val="accent5">
              <a:shade val="80000"/>
              <a:hueOff val="58912"/>
              <a:satOff val="6242"/>
              <a:lumOff val="723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4E4C29-86D4-4C47-88CE-AC1B3D8C74CB}">
      <dsp:nvSpPr>
        <dsp:cNvPr id="0" name=""/>
        <dsp:cNvSpPr/>
      </dsp:nvSpPr>
      <dsp:spPr>
        <a:xfrm>
          <a:off x="795832" y="740440"/>
          <a:ext cx="123997" cy="123995"/>
        </a:xfrm>
        <a:prstGeom prst="ellipse">
          <a:avLst/>
        </a:prstGeom>
        <a:solidFill>
          <a:schemeClr val="accent5">
            <a:shade val="80000"/>
            <a:hueOff val="63443"/>
            <a:satOff val="6722"/>
            <a:lumOff val="7788"/>
            <a:alphaOff val="0"/>
          </a:schemeClr>
        </a:solidFill>
        <a:ln w="25400" cap="flat" cmpd="sng" algn="ctr">
          <a:solidFill>
            <a:schemeClr val="accent5">
              <a:shade val="80000"/>
              <a:hueOff val="63443"/>
              <a:satOff val="6722"/>
              <a:lumOff val="778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674B07-1493-408F-92A0-D5426E03CD77}">
      <dsp:nvSpPr>
        <dsp:cNvPr id="0" name=""/>
        <dsp:cNvSpPr/>
      </dsp:nvSpPr>
      <dsp:spPr>
        <a:xfrm>
          <a:off x="530986" y="740440"/>
          <a:ext cx="123997" cy="123995"/>
        </a:xfrm>
        <a:prstGeom prst="ellipse">
          <a:avLst/>
        </a:prstGeom>
        <a:solidFill>
          <a:schemeClr val="accent5">
            <a:shade val="80000"/>
            <a:hueOff val="67975"/>
            <a:satOff val="7202"/>
            <a:lumOff val="8344"/>
            <a:alphaOff val="0"/>
          </a:schemeClr>
        </a:solidFill>
        <a:ln w="25400" cap="flat" cmpd="sng" algn="ctr">
          <a:solidFill>
            <a:schemeClr val="accent5">
              <a:shade val="80000"/>
              <a:hueOff val="67975"/>
              <a:satOff val="7202"/>
              <a:lumOff val="834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9EDF19-6E69-4BEE-BDC2-28527A7FE9EB}">
      <dsp:nvSpPr>
        <dsp:cNvPr id="0" name=""/>
        <dsp:cNvSpPr/>
      </dsp:nvSpPr>
      <dsp:spPr>
        <a:xfrm>
          <a:off x="265709" y="740440"/>
          <a:ext cx="123997" cy="123995"/>
        </a:xfrm>
        <a:prstGeom prst="ellipse">
          <a:avLst/>
        </a:prstGeom>
        <a:solidFill>
          <a:schemeClr val="accent5">
            <a:shade val="80000"/>
            <a:hueOff val="72507"/>
            <a:satOff val="7682"/>
            <a:lumOff val="8900"/>
            <a:alphaOff val="0"/>
          </a:schemeClr>
        </a:solidFill>
        <a:ln w="25400" cap="flat" cmpd="sng" algn="ctr">
          <a:solidFill>
            <a:schemeClr val="accent5">
              <a:shade val="80000"/>
              <a:hueOff val="72507"/>
              <a:satOff val="7682"/>
              <a:lumOff val="890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0B0603-8E6C-41EC-BD4A-D5785ADB6A7D}">
      <dsp:nvSpPr>
        <dsp:cNvPr id="0" name=""/>
        <dsp:cNvSpPr/>
      </dsp:nvSpPr>
      <dsp:spPr>
        <a:xfrm>
          <a:off x="864" y="740440"/>
          <a:ext cx="123997" cy="123995"/>
        </a:xfrm>
        <a:prstGeom prst="ellipse">
          <a:avLst/>
        </a:prstGeom>
        <a:solidFill>
          <a:schemeClr val="accent5">
            <a:shade val="80000"/>
            <a:hueOff val="77038"/>
            <a:satOff val="8163"/>
            <a:lumOff val="9457"/>
            <a:alphaOff val="0"/>
          </a:schemeClr>
        </a:solidFill>
        <a:ln w="25400" cap="flat" cmpd="sng" algn="ctr">
          <a:solidFill>
            <a:schemeClr val="accent5">
              <a:shade val="80000"/>
              <a:hueOff val="77038"/>
              <a:satOff val="8163"/>
              <a:lumOff val="945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B5B6A6-4C30-45F2-8242-D0BA0D91DD90}">
      <dsp:nvSpPr>
        <dsp:cNvPr id="0" name=""/>
        <dsp:cNvSpPr/>
      </dsp:nvSpPr>
      <dsp:spPr>
        <a:xfrm>
          <a:off x="0" y="420457"/>
          <a:ext cx="1453409" cy="3189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noProof="0" dirty="0"/>
            <a:t>Body</a:t>
          </a:r>
        </a:p>
      </dsp:txBody>
      <dsp:txXfrm>
        <a:off x="0" y="420457"/>
        <a:ext cx="1453409" cy="318962"/>
      </dsp:txXfrm>
    </dsp:sp>
    <dsp:sp modelId="{C2071F22-8EDA-49B2-B905-14E00621B056}">
      <dsp:nvSpPr>
        <dsp:cNvPr id="0" name=""/>
        <dsp:cNvSpPr/>
      </dsp:nvSpPr>
      <dsp:spPr>
        <a:xfrm>
          <a:off x="1227016" y="1482375"/>
          <a:ext cx="247995" cy="248195"/>
        </a:xfrm>
        <a:prstGeom prst="ellipse">
          <a:avLst/>
        </a:prstGeom>
        <a:solidFill>
          <a:schemeClr val="accent5">
            <a:shade val="80000"/>
            <a:hueOff val="90633"/>
            <a:satOff val="9603"/>
            <a:lumOff val="11125"/>
            <a:alphaOff val="0"/>
          </a:schemeClr>
        </a:solidFill>
        <a:ln w="25400" cap="flat" cmpd="sng" algn="ctr">
          <a:solidFill>
            <a:schemeClr val="accent5">
              <a:shade val="80000"/>
              <a:hueOff val="90633"/>
              <a:satOff val="9603"/>
              <a:lumOff val="1112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914497-C96C-438C-8FF1-465AD545C066}">
      <dsp:nvSpPr>
        <dsp:cNvPr id="0" name=""/>
        <dsp:cNvSpPr/>
      </dsp:nvSpPr>
      <dsp:spPr>
        <a:xfrm>
          <a:off x="981613" y="1544373"/>
          <a:ext cx="123997" cy="123995"/>
        </a:xfrm>
        <a:prstGeom prst="ellipse">
          <a:avLst/>
        </a:prstGeom>
        <a:solidFill>
          <a:schemeClr val="accent5">
            <a:shade val="80000"/>
            <a:hueOff val="95165"/>
            <a:satOff val="10083"/>
            <a:lumOff val="11682"/>
            <a:alphaOff val="0"/>
          </a:schemeClr>
        </a:solidFill>
        <a:ln w="25400" cap="flat" cmpd="sng" algn="ctr">
          <a:solidFill>
            <a:schemeClr val="accent5">
              <a:shade val="80000"/>
              <a:hueOff val="95165"/>
              <a:satOff val="10083"/>
              <a:lumOff val="1168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CAD751E-F47B-4F0F-9E2E-5C2C1E76D93A}">
      <dsp:nvSpPr>
        <dsp:cNvPr id="0" name=""/>
        <dsp:cNvSpPr/>
      </dsp:nvSpPr>
      <dsp:spPr>
        <a:xfrm>
          <a:off x="736641" y="1544373"/>
          <a:ext cx="123997" cy="123995"/>
        </a:xfrm>
        <a:prstGeom prst="ellipse">
          <a:avLst/>
        </a:prstGeom>
        <a:solidFill>
          <a:schemeClr val="accent5">
            <a:shade val="80000"/>
            <a:hueOff val="99697"/>
            <a:satOff val="10563"/>
            <a:lumOff val="12238"/>
            <a:alphaOff val="0"/>
          </a:schemeClr>
        </a:solidFill>
        <a:ln w="25400" cap="flat" cmpd="sng" algn="ctr">
          <a:solidFill>
            <a:schemeClr val="accent5">
              <a:shade val="80000"/>
              <a:hueOff val="99697"/>
              <a:satOff val="10563"/>
              <a:lumOff val="1223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92854D-00EA-49DE-8FCB-EAD83ACAEC91}">
      <dsp:nvSpPr>
        <dsp:cNvPr id="0" name=""/>
        <dsp:cNvSpPr/>
      </dsp:nvSpPr>
      <dsp:spPr>
        <a:xfrm>
          <a:off x="491238" y="1544373"/>
          <a:ext cx="123997" cy="123995"/>
        </a:xfrm>
        <a:prstGeom prst="ellipse">
          <a:avLst/>
        </a:prstGeom>
        <a:solidFill>
          <a:schemeClr val="accent5">
            <a:shade val="80000"/>
            <a:hueOff val="104228"/>
            <a:satOff val="11043"/>
            <a:lumOff val="12794"/>
            <a:alphaOff val="0"/>
          </a:schemeClr>
        </a:solidFill>
        <a:ln w="25400" cap="flat" cmpd="sng" algn="ctr">
          <a:solidFill>
            <a:schemeClr val="accent5">
              <a:shade val="80000"/>
              <a:hueOff val="104228"/>
              <a:satOff val="11043"/>
              <a:lumOff val="1279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8BA844-13FA-4898-9FCC-FA730658942B}">
      <dsp:nvSpPr>
        <dsp:cNvPr id="0" name=""/>
        <dsp:cNvSpPr/>
      </dsp:nvSpPr>
      <dsp:spPr>
        <a:xfrm>
          <a:off x="246267" y="1544373"/>
          <a:ext cx="123997" cy="123995"/>
        </a:xfrm>
        <a:prstGeom prst="ellipse">
          <a:avLst/>
        </a:prstGeom>
        <a:solidFill>
          <a:schemeClr val="accent5">
            <a:shade val="80000"/>
            <a:hueOff val="108760"/>
            <a:satOff val="11524"/>
            <a:lumOff val="13351"/>
            <a:alphaOff val="0"/>
          </a:schemeClr>
        </a:solidFill>
        <a:ln w="25400" cap="flat" cmpd="sng" algn="ctr">
          <a:solidFill>
            <a:schemeClr val="accent5">
              <a:shade val="80000"/>
              <a:hueOff val="108760"/>
              <a:satOff val="11524"/>
              <a:lumOff val="1335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47591A5-BB8C-4A76-ABFD-6DFC7993E71C}">
      <dsp:nvSpPr>
        <dsp:cNvPr id="0" name=""/>
        <dsp:cNvSpPr/>
      </dsp:nvSpPr>
      <dsp:spPr>
        <a:xfrm>
          <a:off x="864" y="1544373"/>
          <a:ext cx="123997" cy="123995"/>
        </a:xfrm>
        <a:prstGeom prst="ellipse">
          <a:avLst/>
        </a:prstGeom>
        <a:solidFill>
          <a:schemeClr val="accent5">
            <a:shade val="80000"/>
            <a:hueOff val="113292"/>
            <a:satOff val="12004"/>
            <a:lumOff val="13907"/>
            <a:alphaOff val="0"/>
          </a:schemeClr>
        </a:solidFill>
        <a:ln w="25400" cap="flat" cmpd="sng" algn="ctr">
          <a:solidFill>
            <a:schemeClr val="accent5">
              <a:shade val="80000"/>
              <a:hueOff val="113292"/>
              <a:satOff val="12004"/>
              <a:lumOff val="1390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D2E268-963A-4FC6-9947-DDC15E6417C5}">
      <dsp:nvSpPr>
        <dsp:cNvPr id="0" name=""/>
        <dsp:cNvSpPr/>
      </dsp:nvSpPr>
      <dsp:spPr>
        <a:xfrm>
          <a:off x="0" y="1227042"/>
          <a:ext cx="1099130" cy="3189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noProof="0" dirty="0"/>
            <a:t>Environment</a:t>
          </a:r>
        </a:p>
      </dsp:txBody>
      <dsp:txXfrm>
        <a:off x="0" y="1227042"/>
        <a:ext cx="1099130" cy="318962"/>
      </dsp:txXfrm>
    </dsp:sp>
    <dsp:sp modelId="{90A1E35A-10B8-4D1D-8BE5-9B8D81EE9F4C}">
      <dsp:nvSpPr>
        <dsp:cNvPr id="0" name=""/>
        <dsp:cNvSpPr/>
      </dsp:nvSpPr>
      <dsp:spPr>
        <a:xfrm>
          <a:off x="1484516" y="2083184"/>
          <a:ext cx="247995" cy="248195"/>
        </a:xfrm>
        <a:prstGeom prst="ellipse">
          <a:avLst/>
        </a:prstGeom>
        <a:solidFill>
          <a:schemeClr val="accent5">
            <a:shade val="80000"/>
            <a:hueOff val="122355"/>
            <a:satOff val="12964"/>
            <a:lumOff val="15019"/>
            <a:alphaOff val="0"/>
          </a:schemeClr>
        </a:solidFill>
        <a:ln w="25400" cap="flat" cmpd="sng" algn="ctr">
          <a:solidFill>
            <a:schemeClr val="accent5">
              <a:shade val="80000"/>
              <a:hueOff val="122355"/>
              <a:satOff val="12964"/>
              <a:lumOff val="1501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26070D-FD66-4C55-A0D3-B88BB1E9F6CA}">
      <dsp:nvSpPr>
        <dsp:cNvPr id="0" name=""/>
        <dsp:cNvSpPr/>
      </dsp:nvSpPr>
      <dsp:spPr>
        <a:xfrm>
          <a:off x="1325523" y="2335866"/>
          <a:ext cx="123997" cy="123995"/>
        </a:xfrm>
        <a:prstGeom prst="ellipse">
          <a:avLst/>
        </a:prstGeom>
        <a:solidFill>
          <a:schemeClr val="accent5">
            <a:shade val="80000"/>
            <a:hueOff val="126887"/>
            <a:satOff val="13444"/>
            <a:lumOff val="15576"/>
            <a:alphaOff val="0"/>
          </a:schemeClr>
        </a:solidFill>
        <a:ln w="25400" cap="flat" cmpd="sng" algn="ctr">
          <a:solidFill>
            <a:schemeClr val="accent5">
              <a:shade val="80000"/>
              <a:hueOff val="126887"/>
              <a:satOff val="13444"/>
              <a:lumOff val="1557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85A1C8-D5AD-4CC8-9A69-3F238C3BBC61}">
      <dsp:nvSpPr>
        <dsp:cNvPr id="0" name=""/>
        <dsp:cNvSpPr/>
      </dsp:nvSpPr>
      <dsp:spPr>
        <a:xfrm>
          <a:off x="1060677" y="2335866"/>
          <a:ext cx="123997" cy="123995"/>
        </a:xfrm>
        <a:prstGeom prst="ellipse">
          <a:avLst/>
        </a:prstGeom>
        <a:solidFill>
          <a:schemeClr val="accent5">
            <a:shade val="80000"/>
            <a:hueOff val="131418"/>
            <a:satOff val="13924"/>
            <a:lumOff val="16132"/>
            <a:alphaOff val="0"/>
          </a:schemeClr>
        </a:solidFill>
        <a:ln w="25400" cap="flat" cmpd="sng" algn="ctr">
          <a:solidFill>
            <a:schemeClr val="accent5">
              <a:shade val="80000"/>
              <a:hueOff val="131418"/>
              <a:satOff val="13924"/>
              <a:lumOff val="1613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0A56A7-5C7F-41B1-986E-34CA106A8BD5}">
      <dsp:nvSpPr>
        <dsp:cNvPr id="0" name=""/>
        <dsp:cNvSpPr/>
      </dsp:nvSpPr>
      <dsp:spPr>
        <a:xfrm>
          <a:off x="795832" y="2335866"/>
          <a:ext cx="123997" cy="123995"/>
        </a:xfrm>
        <a:prstGeom prst="ellipse">
          <a:avLst/>
        </a:prstGeom>
        <a:solidFill>
          <a:schemeClr val="accent5">
            <a:shade val="80000"/>
            <a:hueOff val="135950"/>
            <a:satOff val="14405"/>
            <a:lumOff val="16688"/>
            <a:alphaOff val="0"/>
          </a:schemeClr>
        </a:solidFill>
        <a:ln w="25400" cap="flat" cmpd="sng" algn="ctr">
          <a:solidFill>
            <a:schemeClr val="accent5">
              <a:shade val="80000"/>
              <a:hueOff val="135950"/>
              <a:satOff val="14405"/>
              <a:lumOff val="1668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ED80A1-4E2D-4218-923A-B538DC4109B8}">
      <dsp:nvSpPr>
        <dsp:cNvPr id="0" name=""/>
        <dsp:cNvSpPr/>
      </dsp:nvSpPr>
      <dsp:spPr>
        <a:xfrm>
          <a:off x="530986" y="2335866"/>
          <a:ext cx="123997" cy="123995"/>
        </a:xfrm>
        <a:prstGeom prst="ellipse">
          <a:avLst/>
        </a:prstGeom>
        <a:solidFill>
          <a:schemeClr val="accent5">
            <a:shade val="80000"/>
            <a:hueOff val="140482"/>
            <a:satOff val="14885"/>
            <a:lumOff val="17244"/>
            <a:alphaOff val="0"/>
          </a:schemeClr>
        </a:solidFill>
        <a:ln w="25400" cap="flat" cmpd="sng" algn="ctr">
          <a:solidFill>
            <a:schemeClr val="accent5">
              <a:shade val="80000"/>
              <a:hueOff val="140482"/>
              <a:satOff val="14885"/>
              <a:lumOff val="1724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FDC098-0AF5-4E5F-A0D7-6072120ECF42}">
      <dsp:nvSpPr>
        <dsp:cNvPr id="0" name=""/>
        <dsp:cNvSpPr/>
      </dsp:nvSpPr>
      <dsp:spPr>
        <a:xfrm>
          <a:off x="265709" y="2335866"/>
          <a:ext cx="123997" cy="123995"/>
        </a:xfrm>
        <a:prstGeom prst="ellipse">
          <a:avLst/>
        </a:prstGeom>
        <a:solidFill>
          <a:schemeClr val="accent5">
            <a:shade val="80000"/>
            <a:hueOff val="145013"/>
            <a:satOff val="15365"/>
            <a:lumOff val="17801"/>
            <a:alphaOff val="0"/>
          </a:schemeClr>
        </a:solidFill>
        <a:ln w="25400" cap="flat" cmpd="sng" algn="ctr">
          <a:solidFill>
            <a:schemeClr val="accent5">
              <a:shade val="80000"/>
              <a:hueOff val="145013"/>
              <a:satOff val="15365"/>
              <a:lumOff val="1780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0557CC-6969-4C59-BAC9-932F357078C7}">
      <dsp:nvSpPr>
        <dsp:cNvPr id="0" name=""/>
        <dsp:cNvSpPr/>
      </dsp:nvSpPr>
      <dsp:spPr>
        <a:xfrm>
          <a:off x="864" y="2335866"/>
          <a:ext cx="123997" cy="123995"/>
        </a:xfrm>
        <a:prstGeom prst="ellipse">
          <a:avLst/>
        </a:prstGeom>
        <a:solidFill>
          <a:schemeClr val="accent5">
            <a:shade val="80000"/>
            <a:hueOff val="149545"/>
            <a:satOff val="15845"/>
            <a:lumOff val="18357"/>
            <a:alphaOff val="0"/>
          </a:schemeClr>
        </a:solidFill>
        <a:ln w="25400" cap="flat" cmpd="sng" algn="ctr">
          <a:solidFill>
            <a:schemeClr val="accent5">
              <a:shade val="80000"/>
              <a:hueOff val="149545"/>
              <a:satOff val="15845"/>
              <a:lumOff val="1835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5AC50F-0E98-4B97-9EA6-2C2EE7C1187A}">
      <dsp:nvSpPr>
        <dsp:cNvPr id="0" name=""/>
        <dsp:cNvSpPr/>
      </dsp:nvSpPr>
      <dsp:spPr>
        <a:xfrm>
          <a:off x="0" y="2015680"/>
          <a:ext cx="1453409" cy="3189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noProof="0" dirty="0" err="1"/>
            <a:t>Args</a:t>
          </a:r>
          <a:r>
            <a:rPr lang="en-GB" sz="1600" kern="1200" noProof="0" dirty="0"/>
            <a:t>.</a:t>
          </a:r>
        </a:p>
      </dsp:txBody>
      <dsp:txXfrm>
        <a:off x="0" y="2015680"/>
        <a:ext cx="1453409" cy="31896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4F4F01-8D71-40BC-8BB5-B918949EEA70}">
      <dsp:nvSpPr>
        <dsp:cNvPr id="0" name=""/>
        <dsp:cNvSpPr/>
      </dsp:nvSpPr>
      <dsp:spPr>
        <a:xfrm>
          <a:off x="0" y="226360"/>
          <a:ext cx="2553357" cy="4252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169" tIns="208280" rIns="198169" bIns="71120" numCol="1" spcCol="1270" anchor="t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/>
            <a:t>0, -8, 3.14…</a:t>
          </a:r>
          <a:r>
            <a:rPr lang="en-GB" sz="1000" kern="1200"/>
            <a:t> </a:t>
          </a:r>
        </a:p>
      </dsp:txBody>
      <dsp:txXfrm>
        <a:off x="0" y="226360"/>
        <a:ext cx="2553357" cy="425250"/>
      </dsp:txXfrm>
    </dsp:sp>
    <dsp:sp modelId="{AB9DAB6F-F404-460B-AACC-B6637ABFA386}">
      <dsp:nvSpPr>
        <dsp:cNvPr id="0" name=""/>
        <dsp:cNvSpPr/>
      </dsp:nvSpPr>
      <dsp:spPr>
        <a:xfrm>
          <a:off x="127667" y="78760"/>
          <a:ext cx="1787349" cy="2952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7558" tIns="0" rIns="67558" bIns="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/>
            <a:t>Numeric	: </a:t>
          </a:r>
          <a14:m xmlns:a14="http://schemas.microsoft.com/office/drawing/2010/main">
            <m:oMath xmlns:m="http://schemas.openxmlformats.org/officeDocument/2006/math">
              <m:r>
                <a:rPr lang="en-US" sz="100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ℝ</m:t>
              </m:r>
            </m:oMath>
          </a14:m>
          <a:endParaRPr lang="en-GB" sz="1000" kern="1200"/>
        </a:p>
      </dsp:txBody>
      <dsp:txXfrm>
        <a:off x="142077" y="93170"/>
        <a:ext cx="1758529" cy="266380"/>
      </dsp:txXfrm>
    </dsp:sp>
    <dsp:sp modelId="{64B1AE29-EBAF-40D8-8950-8675CDF0ECBD}">
      <dsp:nvSpPr>
        <dsp:cNvPr id="0" name=""/>
        <dsp:cNvSpPr/>
      </dsp:nvSpPr>
      <dsp:spPr>
        <a:xfrm>
          <a:off x="0" y="853210"/>
          <a:ext cx="2553357" cy="4252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169" tIns="208280" rIns="198169" bIns="71120" numCol="1" spcCol="1270" anchor="t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000" kern="1200"/>
            <a:t>TRUE, FALSE, T, F</a:t>
          </a:r>
        </a:p>
      </dsp:txBody>
      <dsp:txXfrm>
        <a:off x="0" y="853210"/>
        <a:ext cx="2553357" cy="425250"/>
      </dsp:txXfrm>
    </dsp:sp>
    <dsp:sp modelId="{849B29FA-C83D-40F2-9895-B23E6E78D51F}">
      <dsp:nvSpPr>
        <dsp:cNvPr id="0" name=""/>
        <dsp:cNvSpPr/>
      </dsp:nvSpPr>
      <dsp:spPr>
        <a:xfrm>
          <a:off x="127667" y="705610"/>
          <a:ext cx="1787349" cy="2952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7558" tIns="0" rIns="67558" bIns="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/>
            <a:t>Logic: </a:t>
          </a:r>
          <a:r>
            <a:rPr lang="en-US" sz="1000" kern="1200"/>
            <a:t>1</a:t>
          </a:r>
          <a:r>
            <a:rPr lang="es-ES" sz="1000" kern="1200"/>
            <a:t>|0</a:t>
          </a:r>
          <a:endParaRPr lang="en-GB" sz="1000" kern="1200"/>
        </a:p>
      </dsp:txBody>
      <dsp:txXfrm>
        <a:off x="142077" y="720020"/>
        <a:ext cx="1758529" cy="266380"/>
      </dsp:txXfrm>
    </dsp:sp>
    <dsp:sp modelId="{E5853AED-34F8-4948-85AC-88E7B3090F0E}">
      <dsp:nvSpPr>
        <dsp:cNvPr id="0" name=""/>
        <dsp:cNvSpPr/>
      </dsp:nvSpPr>
      <dsp:spPr>
        <a:xfrm>
          <a:off x="0" y="1480060"/>
          <a:ext cx="2553357" cy="4252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169" tIns="208280" rIns="198169" bIns="71120" numCol="1" spcCol="1270" anchor="t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000" kern="1200"/>
            <a:t>“Que”, “es”, “</a:t>
          </a:r>
          <a:r>
            <a:rPr lang="en-GB" sz="1000" kern="1200" err="1"/>
            <a:t>eso</a:t>
          </a:r>
          <a:r>
            <a:rPr lang="en-GB" sz="1000" kern="1200"/>
            <a:t>”,  “</a:t>
          </a:r>
          <a:r>
            <a:rPr lang="en-GB" sz="1000" kern="1200" err="1"/>
            <a:t>Eso</a:t>
          </a:r>
          <a:r>
            <a:rPr lang="en-GB" sz="1000" kern="1200"/>
            <a:t> es Queso”</a:t>
          </a:r>
        </a:p>
      </dsp:txBody>
      <dsp:txXfrm>
        <a:off x="0" y="1480060"/>
        <a:ext cx="2553357" cy="425250"/>
      </dsp:txXfrm>
    </dsp:sp>
    <dsp:sp modelId="{27F2148D-1870-4308-B1C0-DC3BAA76F2CD}">
      <dsp:nvSpPr>
        <dsp:cNvPr id="0" name=""/>
        <dsp:cNvSpPr/>
      </dsp:nvSpPr>
      <dsp:spPr>
        <a:xfrm>
          <a:off x="127667" y="1332460"/>
          <a:ext cx="1787349" cy="2952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7558" tIns="0" rIns="67558" bIns="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/>
            <a:t>Character</a:t>
          </a:r>
        </a:p>
      </dsp:txBody>
      <dsp:txXfrm>
        <a:off x="142077" y="1346870"/>
        <a:ext cx="1758529" cy="26638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1/layout/ConvergingText">
  <dgm:title val="Converging Text"/>
  <dgm:desc val="Use to show multiple steps or parts that merge into a whole. Limited to one Level 1 shape that contains text and a maximum of five Level 2 shapes."/>
  <dgm:catLst>
    <dgm:cat type="process" pri="6500"/>
    <dgm:cat type="officeonline" pri="5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</dgm:cxnLst>
      <dgm:bg/>
      <dgm:whole/>
    </dgm:dataModel>
  </dgm:clrData>
  <dgm:layoutNode name="Name0">
    <dgm:varLst>
      <dgm:chMax/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vertAlign" val="mid"/>
          <dgm:param type="nodeVertAlign" val="mid"/>
          <dgm:param type="horzAlign" val="ctr"/>
        </dgm:alg>
      </dgm:if>
      <dgm:else name="Name3">
        <dgm:alg type="lin">
          <dgm:param type="linDir" val="fromR"/>
          <dgm:param type="vertAlign" val="mid"/>
          <dgm:param type="nodeVertAlign" val="mid"/>
          <dgm:param type="horzAlign" val="ct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" op="equ" val="65"/>
      <dgm:constr type="primFontSz" for="des" forName="Child1" op="equ" val="65"/>
      <dgm:constr type="primFontSz" for="des" forName="Child2" refType="primFontSz" refFor="des" refForName="Child1" op="equ"/>
      <dgm:constr type="primFontSz" for="des" forName="Child3" refType="primFontSz" refFor="des" refForName="Child1" op="equ"/>
      <dgm:constr type="primFontSz" for="des" forName="Child4" refType="primFontSz" refFor="des" refForName="Child1" op="equ"/>
      <dgm:constr type="primFontSz" for="des" forName="Child5" refType="primFontSz" refFor="des" refForName="Child1" op="equ"/>
      <dgm:constr type="primFontSz" for="des" forName="Child1" refType="primFontSz" refFor="des" refForName="Parent" op="lte"/>
      <dgm:constr type="primFontSz" for="des" forName="Child2" refType="primFontSz" refFor="des" refForName="Parent" op="lte"/>
      <dgm:constr type="primFontSz" for="des" forName="Child3" refType="primFontSz" refFor="des" refForName="Parent" op="lte"/>
      <dgm:constr type="primFontSz" for="des" forName="Child4" refType="primFontSz" refFor="des" refForName="Parent" op="lte"/>
      <dgm:constr type="primFontSz" for="des" forName="Child5" refType="primFontSz" refFor="des" refForName="Parent" op="lte"/>
      <dgm:constr type="w" for="ch" forName="composite" refType="w"/>
      <dgm:constr type="h" for="ch" forName="composite" refType="h"/>
      <dgm:constr type="sp" refType="w" refFor="ch" refForName="composite" op="equ" fact="0.05"/>
      <dgm:constr type="w" for="ch" forName="sibTrans" refType="w" refFor="ch" refForName="composite" op="equ" fact="0.05"/>
      <dgm:constr type="h" for="ch" forName="sibTrans" refType="w" refFor="ch" refForName="sibTrans" op="equ"/>
    </dgm:constrLst>
    <dgm:forEach name="nodesForEach" axis="ch" ptType="node">
      <dgm:layoutNode name="composite">
        <dgm:choose name="Name4">
          <dgm:if name="Name5" func="var" arg="dir" op="equ" val="norm">
            <dgm:choose name="Name6">
              <dgm:if name="Name7" axis="ch" ptType="node" func="cnt" op="equ" val="0">
                <dgm:alg type="composite">
                  <dgm:param type="ar" val="2.1059"/>
                </dgm:alg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 fact="0.4749"/>
                  <dgm:constr type="h" for="ch" forName="Parent" refType="h"/>
                  <dgm:constr type="l" for="ch" forName="ParentAccent1" refType="w" fact="0.9531"/>
                  <dgm:constr type="t" for="ch" forName="ParentAccent1" refType="h" fact="0.4506"/>
                  <dgm:constr type="w" for="ch" forName="ParentAccent1" refType="w" fact="0.0469"/>
                  <dgm:constr type="h" for="ch" forName="ParentAccent1" refType="h" fact="0.0988"/>
                  <dgm:constr type="l" for="ch" forName="ParentAccent2" refType="w" fact="0.8734"/>
                  <dgm:constr type="t" for="ch" forName="ParentAccent2" refType="h" fact="0.4506"/>
                  <dgm:constr type="w" for="ch" forName="ParentAccent2" refType="w" fact="0.0469"/>
                  <dgm:constr type="h" for="ch" forName="ParentAccent2" refType="h" fact="0.0988"/>
                  <dgm:constr type="l" for="ch" forName="ParentAccent3" refType="w" fact="0.7937"/>
                  <dgm:constr type="t" for="ch" forName="ParentAccent3" refType="h" fact="0.4506"/>
                  <dgm:constr type="w" for="ch" forName="ParentAccent3" refType="w" fact="0.0469"/>
                  <dgm:constr type="h" for="ch" forName="ParentAccent3" refType="h" fact="0.0988"/>
                  <dgm:constr type="l" for="ch" forName="ParentAccent4" refType="w" fact="0.714"/>
                  <dgm:constr type="t" for="ch" forName="ParentAccent4" refType="h" fact="0.4506"/>
                  <dgm:constr type="w" for="ch" forName="ParentAccent4" refType="w" fact="0.0469"/>
                  <dgm:constr type="h" for="ch" forName="ParentAccent4" refType="h" fact="0.0988"/>
                  <dgm:constr type="l" for="ch" forName="ParentAccent5" refType="w" fact="0.6343"/>
                  <dgm:constr type="t" for="ch" forName="ParentAccent5" refType="h" fact="0.4506"/>
                  <dgm:constr type="w" for="ch" forName="ParentAccent5" refType="w" fact="0.0469"/>
                  <dgm:constr type="h" for="ch" forName="ParentAccent5" refType="h" fact="0.0988"/>
                  <dgm:constr type="l" for="ch" forName="ParentAccent6" refType="w" fact="0.5076"/>
                  <dgm:constr type="t" for="ch" forName="ParentAccent6" refType="h" fact="0.4012"/>
                  <dgm:constr type="w" for="ch" forName="ParentAccent6" refType="w" fact="0.0939"/>
                  <dgm:constr type="h" for="ch" forName="ParentAccent6" refType="h" fact="0.1976"/>
                  <dgm:constr type="l" for="ch" forName="ParentAccent7" refType="w" fact="0.8766"/>
                  <dgm:constr type="t" for="ch" forName="ParentAccent7" refType="h" fact="0.2465"/>
                  <dgm:constr type="w" for="ch" forName="ParentAccent7" refType="w" fact="0.0469"/>
                  <dgm:constr type="h" for="ch" forName="ParentAccent7" refType="h" fact="0.0988"/>
                  <dgm:constr type="l" for="ch" forName="ParentAccent8" refType="w" fact="0.8766"/>
                  <dgm:constr type="t" for="ch" forName="ParentAccent8" refType="h" fact="0.6562"/>
                  <dgm:constr type="w" for="ch" forName="ParentAccent8" refType="w" fact="0.0469"/>
                  <dgm:constr type="h" for="ch" forName="ParentAccent8" refType="h" fact="0.0988"/>
                  <dgm:constr type="l" for="ch" forName="ParentAccent9" refType="w" fact="0.9185"/>
                  <dgm:constr type="t" for="ch" forName="ParentAccent9" refType="h" fact="0.3353"/>
                  <dgm:constr type="w" for="ch" forName="ParentAccent9" refType="w" fact="0.0469"/>
                  <dgm:constr type="h" for="ch" forName="ParentAccent9" refType="h" fact="0.0988"/>
                  <dgm:constr type="l" for="ch" forName="ParentAccent10" refType="w" fact="0.9213"/>
                  <dgm:constr type="t" for="ch" forName="ParentAccent10" refType="h" fact="0.5679"/>
                  <dgm:constr type="w" for="ch" forName="ParentAccent10" refType="w" fact="0.0469"/>
                  <dgm:constr type="h" for="ch" forName="ParentAccent10" refType="h" fact="0.0988"/>
                </dgm:constrLst>
              </dgm:if>
              <dgm:if name="Name8" axis="ch" ptType="node" func="cnt" op="equ" val="1">
                <dgm:alg type="composite">
                  <dgm:param type="ar" val="3.4411"/>
                </dgm:alg>
                <dgm:constrLst>
                  <dgm:constr type="l" for="ch" forName="Child1Accent1" refType="w" fact="0.284"/>
                  <dgm:constr type="t" for="ch" forName="Child1Accent1" refType="h" fact="0.4012"/>
                  <dgm:constr type="w" for="ch" forName="Child1Accent1" refType="w" fact="0.0574"/>
                  <dgm:constr type="h" for="ch" forName="Child1Accent1" refType="h" fact="0.1976"/>
                  <dgm:constr type="l" for="ch" forName="Child1Accent2" refType="w" fact="0.2272"/>
                  <dgm:constr type="t" for="ch" forName="Child1Accent2" refType="h" fact="0.4506"/>
                  <dgm:constr type="w" for="ch" forName="Child1Accent2" refType="w" fact="0.0287"/>
                  <dgm:constr type="h" for="ch" forName="Child1Accent2" refType="h" fact="0.0988"/>
                  <dgm:constr type="l" for="ch" forName="Child1Accent3" refType="w" fact="0.1705"/>
                  <dgm:constr type="t" for="ch" forName="Child1Accent3" refType="h" fact="0.4506"/>
                  <dgm:constr type="w" for="ch" forName="Child1Accent3" refType="w" fact="0.0287"/>
                  <dgm:constr type="h" for="ch" forName="Child1Accent3" refType="h" fact="0.0988"/>
                  <dgm:constr type="l" for="ch" forName="Child1Accent4" refType="w" fact="0.1137"/>
                  <dgm:constr type="t" for="ch" forName="Child1Accent4" refType="h" fact="0.4506"/>
                  <dgm:constr type="w" for="ch" forName="Child1Accent4" refType="w" fact="0.0287"/>
                  <dgm:constr type="h" for="ch" forName="Child1Accent4" refType="h" fact="0.0988"/>
                  <dgm:constr type="l" for="ch" forName="Child1Accent5" refType="w" fact="0.057"/>
                  <dgm:constr type="t" for="ch" forName="Child1Accent5" refType="h" fact="0.4506"/>
                  <dgm:constr type="w" for="ch" forName="Child1Accent5" refType="w" fact="0.0287"/>
                  <dgm:constr type="h" for="ch" forName="Child1Accent5" refType="h" fact="0.0988"/>
                  <dgm:constr type="l" for="ch" forName="Child1Accent6" refType="w" fact="0.0002"/>
                  <dgm:constr type="t" for="ch" forName="Child1Accent6" refType="h" fact="0.4506"/>
                  <dgm:constr type="w" for="ch" forName="Child1Accent6" refType="w" fact="0.0287"/>
                  <dgm:constr type="h" for="ch" forName="Child1Accent6" refType="h" fact="0.0988"/>
                  <dgm:constr type="l" for="ch" forName="Child1Accent7" refType="w" fact="0"/>
                  <dgm:constr type="t" for="ch" forName="Child1Accent7" refType="h" fact="0"/>
                  <dgm:constr type="w" for="ch" forName="Child1Accent7" refType="w" fact="0"/>
                  <dgm:constr type="h" for="ch" forName="Child1Accent7" refType="h" fact="0"/>
                  <dgm:constr type="l" for="ch" forName="Child1Accent8" refType="w" fact="0"/>
                  <dgm:constr type="t" for="ch" forName="Child1Accent8" refType="h" fact="0"/>
                  <dgm:constr type="w" for="ch" forName="Child1Accent8" refType="w" fact="0"/>
                  <dgm:constr type="h" for="ch" forName="Child1Accent8" refType="h" fact="0"/>
                  <dgm:constr type="l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l" for="ch" forName="ParentAccent1" refType="w" fact="0.9713"/>
                  <dgm:constr type="t" for="ch" forName="ParentAccent1" refType="h" fact="0.4506"/>
                  <dgm:constr type="w" for="ch" forName="ParentAccent1" refType="w" fact="0.0287"/>
                  <dgm:constr type="h" for="ch" forName="ParentAccent1" refType="h" fact="0.0988"/>
                  <dgm:constr type="l" for="ch" forName="ParentAccent2" refType="w" fact="0.9187"/>
                  <dgm:constr type="t" for="ch" forName="ParentAccent2" refType="h" fact="0.4506"/>
                  <dgm:constr type="w" for="ch" forName="ParentAccent2" refType="w" fact="0.0287"/>
                  <dgm:constr type="h" for="ch" forName="ParentAccent2" refType="h" fact="0.0988"/>
                  <dgm:constr type="l" for="ch" forName="ParentAccent3" refType="w" fact="0.8661"/>
                  <dgm:constr type="t" for="ch" forName="ParentAccent3" refType="h" fact="0.4506"/>
                  <dgm:constr type="w" for="ch" forName="ParentAccent3" refType="w" fact="0.0287"/>
                  <dgm:constr type="h" for="ch" forName="ParentAccent3" refType="h" fact="0.0988"/>
                  <dgm:constr type="l" for="ch" forName="ParentAccent4" refType="w" fact="0.8136"/>
                  <dgm:constr type="t" for="ch" forName="ParentAccent4" refType="h" fact="0.4506"/>
                  <dgm:constr type="w" for="ch" forName="ParentAccent4" refType="w" fact="0.0287"/>
                  <dgm:constr type="h" for="ch" forName="ParentAccent4" refType="h" fact="0.0988"/>
                  <dgm:constr type="l" for="ch" forName="ParentAccent5" refType="w" fact="0.761"/>
                  <dgm:constr type="t" for="ch" forName="ParentAccent5" refType="h" fact="0.4506"/>
                  <dgm:constr type="w" for="ch" forName="ParentAccent5" refType="w" fact="0.0287"/>
                  <dgm:constr type="h" for="ch" forName="ParentAccent5" refType="h" fact="0.0988"/>
                  <dgm:constr type="l" for="ch" forName="ParentAccent6" refType="w" fact="0.6797"/>
                  <dgm:constr type="t" for="ch" forName="ParentAccent6" refType="h" fact="0.4012"/>
                  <dgm:constr type="w" for="ch" forName="ParentAccent6" refType="w" fact="0.0574"/>
                  <dgm:constr type="h" for="ch" forName="ParentAccent6" refType="h" fact="0.1976"/>
                  <dgm:constr type="l" for="ch" forName="ParentAccent7" refType="w" fact="0.9245"/>
                  <dgm:constr type="t" for="ch" forName="ParentAccent7" refType="h" fact="0.2465"/>
                  <dgm:constr type="w" for="ch" forName="ParentAccent7" refType="w" fact="0.0287"/>
                  <dgm:constr type="h" for="ch" forName="ParentAccent7" refType="h" fact="0.0988"/>
                  <dgm:constr type="l" for="ch" forName="ParentAccent8" refType="w" fact="0.9245"/>
                  <dgm:constr type="t" for="ch" forName="ParentAccent8" refType="h" fact="0.6562"/>
                  <dgm:constr type="w" for="ch" forName="ParentAccent8" refType="w" fact="0.0287"/>
                  <dgm:constr type="h" for="ch" forName="ParentAccent8" refType="h" fact="0.0988"/>
                  <dgm:constr type="l" for="ch" forName="ParentAccent9" refType="w" fact="0.9501"/>
                  <dgm:constr type="t" for="ch" forName="ParentAccent9" refType="h" fact="0.3353"/>
                  <dgm:constr type="w" for="ch" forName="ParentAccent9" refType="w" fact="0.0287"/>
                  <dgm:constr type="h" for="ch" forName="ParentAccent9" refType="h" fact="0.0988"/>
                  <dgm:constr type="l" for="ch" forName="ParentAccent10" refType="w" fact="0.9518"/>
                  <dgm:constr type="t" for="ch" forName="ParentAccent10" refType="h" fact="0.5679"/>
                  <dgm:constr type="w" for="ch" forName="ParentAccent10" refType="w" fact="0.0287"/>
                  <dgm:constr type="h" for="ch" forName="ParentAccent10" refType="h" fact="0.0988"/>
                  <dgm:constr type="l" for="ch" forName="Child1" refType="w" fact="0"/>
                  <dgm:constr type="t" for="ch" forName="Child1" refType="h" fact="0.1978"/>
                  <dgm:constr type="w" for="ch" forName="Child1" refType="w" fact="0.2544"/>
                  <dgm:constr type="h" for="ch" forName="Child1" refType="h" fact="0.2541"/>
                  <dgm:constr type="l" for="ch" forName="Parent" refType="w" fact="0.3653"/>
                  <dgm:constr type="t" for="ch" forName="Parent" refType="h" fact="0"/>
                  <dgm:constr type="w" for="ch" forName="Parent" refType="w" fact="0.2906"/>
                  <dgm:constr type="h" for="ch" forName="Parent" refType="h"/>
                </dgm:constrLst>
              </dgm:if>
              <dgm:if name="Name9" axis="ch" ptType="node" func="cnt" op="equ" val="2">
                <dgm:alg type="composite">
                  <dgm:param type="ar" val="2.1185"/>
                </dgm:alg>
                <dgm:constrLst>
                  <dgm:constr type="l" for="ch" forName="Child1Accent1" refType="w" fact="0.3436"/>
                  <dgm:constr type="t" for="ch" forName="Child1Accent1" refType="h" fact="0.2211"/>
                  <dgm:constr type="w" for="ch" forName="Child1Accent1" refType="w" fact="0.0574"/>
                  <dgm:constr type="h" for="ch" forName="Child1Accent1" refType="h" fact="0.1217"/>
                  <dgm:constr type="l" for="ch" forName="Child1Accent2" refType="w" fact="0.3068"/>
                  <dgm:constr type="t" for="ch" forName="Child1Accent2" refType="h" fact="0.1569"/>
                  <dgm:constr type="w" for="ch" forName="Child1Accent2" refType="w" fact="0.0287"/>
                  <dgm:constr type="h" for="ch" forName="Child1Accent2" refType="h" fact="0.0608"/>
                  <dgm:constr type="l" for="ch" forName="Child1Accent3" refType="w" fact="0.2455"/>
                  <dgm:constr type="t" for="ch" forName="Child1Accent3" refType="h" fact="0.1569"/>
                  <dgm:constr type="w" for="ch" forName="Child1Accent3" refType="w" fact="0.0287"/>
                  <dgm:constr type="h" for="ch" forName="Child1Accent3" refType="h" fact="0.0608"/>
                  <dgm:constr type="l" for="ch" forName="Child1Accent4" refType="w" fact="0.1842"/>
                  <dgm:constr type="t" for="ch" forName="Child1Accent4" refType="h" fact="0.1569"/>
                  <dgm:constr type="w" for="ch" forName="Child1Accent4" refType="w" fact="0.0287"/>
                  <dgm:constr type="h" for="ch" forName="Child1Accent4" refType="h" fact="0.0608"/>
                  <dgm:constr type="l" for="ch" forName="Child1Accent5" refType="w" fact="0.1229"/>
                  <dgm:constr type="t" for="ch" forName="Child1Accent5" refType="h" fact="0.1569"/>
                  <dgm:constr type="w" for="ch" forName="Child1Accent5" refType="w" fact="0.0287"/>
                  <dgm:constr type="h" for="ch" forName="Child1Accent5" refType="h" fact="0.0608"/>
                  <dgm:constr type="l" for="ch" forName="Child1Accent6" refType="w" fact="0.0615"/>
                  <dgm:constr type="t" for="ch" forName="Child1Accent6" refType="h" fact="0.1569"/>
                  <dgm:constr type="w" for="ch" forName="Child1Accent6" refType="w" fact="0.0287"/>
                  <dgm:constr type="h" for="ch" forName="Child1Accent6" refType="h" fact="0.0608"/>
                  <dgm:constr type="l" for="ch" forName="Child1Accent7" refType="w" fact="0.0002"/>
                  <dgm:constr type="t" for="ch" forName="Child1Accent7" refType="h" fact="0.1569"/>
                  <dgm:constr type="w" for="ch" forName="Child1Accent7" refType="w" fact="0.0287"/>
                  <dgm:constr type="h" for="ch" forName="Child1Accent7" refType="h" fact="0.0608"/>
                  <dgm:constr type="l" for="ch" forName="Child1Accent8" refType="w" fact="0"/>
                  <dgm:constr type="t" for="ch" forName="Child1Accent8" refType="h" fact="0"/>
                  <dgm:constr type="w" for="ch" forName="Child1Accent8" refType="w" fact="0"/>
                  <dgm:constr type="h" for="ch" forName="Child1Accent8" refType="h" fact="0"/>
                  <dgm:constr type="l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l" for="ch" forName="Child2Accent1" refType="w" fact="0.3436"/>
                  <dgm:constr type="t" for="ch" forName="Child2Accent1" refType="h" fact="0.8153"/>
                  <dgm:constr type="w" for="ch" forName="Child2Accent1" refType="w" fact="0.0574"/>
                  <dgm:constr type="h" for="ch" forName="Child2Accent1" refType="h" fact="0.1217"/>
                  <dgm:constr type="l" for="ch" forName="Child2Accent2" refType="w" fact="0.3068"/>
                  <dgm:constr type="t" for="ch" forName="Child2Accent2" refType="h" fact="0.9392"/>
                  <dgm:constr type="w" for="ch" forName="Child2Accent2" refType="w" fact="0.0287"/>
                  <dgm:constr type="h" for="ch" forName="Child2Accent2" refType="h" fact="0.0608"/>
                  <dgm:constr type="l" for="ch" forName="Child2Accent3" refType="w" fact="0.2455"/>
                  <dgm:constr type="t" for="ch" forName="Child2Accent3" refType="h" fact="0.9392"/>
                  <dgm:constr type="w" for="ch" forName="Child2Accent3" refType="w" fact="0.0287"/>
                  <dgm:constr type="h" for="ch" forName="Child2Accent3" refType="h" fact="0.0608"/>
                  <dgm:constr type="l" for="ch" forName="Child2Accent4" refType="w" fact="0.1842"/>
                  <dgm:constr type="t" for="ch" forName="Child2Accent4" refType="h" fact="0.9392"/>
                  <dgm:constr type="w" for="ch" forName="Child2Accent4" refType="w" fact="0.0287"/>
                  <dgm:constr type="h" for="ch" forName="Child2Accent4" refType="h" fact="0.0608"/>
                  <dgm:constr type="l" for="ch" forName="Child2Accent5" refType="w" fact="0.1229"/>
                  <dgm:constr type="t" for="ch" forName="Child2Accent5" refType="h" fact="0.9392"/>
                  <dgm:constr type="w" for="ch" forName="Child2Accent5" refType="w" fact="0.0287"/>
                  <dgm:constr type="h" for="ch" forName="Child2Accent5" refType="h" fact="0.0608"/>
                  <dgm:constr type="l" for="ch" forName="Child2Accent6" refType="w" fact="0.0615"/>
                  <dgm:constr type="t" for="ch" forName="Child2Accent6" refType="h" fact="0.9392"/>
                  <dgm:constr type="w" for="ch" forName="Child2Accent6" refType="w" fact="0.0287"/>
                  <dgm:constr type="h" for="ch" forName="Child2Accent6" refType="h" fact="0.0608"/>
                  <dgm:constr type="l" for="ch" forName="Child2Accent7" refType="w" fact="0.0002"/>
                  <dgm:constr type="t" for="ch" forName="Child2Accent7" refType="h" fact="0.9392"/>
                  <dgm:constr type="w" for="ch" forName="Child2Accent7" refType="w" fact="0.0287"/>
                  <dgm:constr type="h" for="ch" forName="Child2Accent7" refType="h" fact="0.0608"/>
                  <dgm:constr type="l" for="ch" forName="ParentAccent1" refType="w" fact="0.9713"/>
                  <dgm:constr type="t" for="ch" forName="ParentAccent1" refType="h" fact="0.5511"/>
                  <dgm:constr type="w" for="ch" forName="ParentAccent1" refType="w" fact="0.0287"/>
                  <dgm:constr type="h" for="ch" forName="ParentAccent1" refType="h" fact="0.0608"/>
                  <dgm:constr type="l" for="ch" forName="ParentAccent2" refType="w" fact="0.9187"/>
                  <dgm:constr type="t" for="ch" forName="ParentAccent2" refType="h" fact="0.5511"/>
                  <dgm:constr type="w" for="ch" forName="ParentAccent2" refType="w" fact="0.0287"/>
                  <dgm:constr type="h" for="ch" forName="ParentAccent2" refType="h" fact="0.0608"/>
                  <dgm:constr type="l" for="ch" forName="ParentAccent3" refType="w" fact="0.8661"/>
                  <dgm:constr type="t" for="ch" forName="ParentAccent3" refType="h" fact="0.5511"/>
                  <dgm:constr type="w" for="ch" forName="ParentAccent3" refType="w" fact="0.0287"/>
                  <dgm:constr type="h" for="ch" forName="ParentAccent3" refType="h" fact="0.0608"/>
                  <dgm:constr type="l" for="ch" forName="ParentAccent4" refType="w" fact="0.8136"/>
                  <dgm:constr type="t" for="ch" forName="ParentAccent4" refType="h" fact="0.5511"/>
                  <dgm:constr type="w" for="ch" forName="ParentAccent4" refType="w" fact="0.0287"/>
                  <dgm:constr type="h" for="ch" forName="ParentAccent4" refType="h" fact="0.0608"/>
                  <dgm:constr type="l" for="ch" forName="ParentAccent5" refType="w" fact="0.761"/>
                  <dgm:constr type="t" for="ch" forName="ParentAccent5" refType="h" fact="0.5511"/>
                  <dgm:constr type="w" for="ch" forName="ParentAccent5" refType="w" fact="0.0287"/>
                  <dgm:constr type="h" for="ch" forName="ParentAccent5" refType="h" fact="0.0608"/>
                  <dgm:constr type="l" for="ch" forName="ParentAccent6" refType="w" fact="0.6797"/>
                  <dgm:constr type="t" for="ch" forName="ParentAccent6" refType="h" fact="0.5207"/>
                  <dgm:constr type="w" for="ch" forName="ParentAccent6" refType="w" fact="0.0574"/>
                  <dgm:constr type="h" for="ch" forName="ParentAccent6" refType="h" fact="0.1217"/>
                  <dgm:constr type="l" for="ch" forName="ParentAccent7" refType="w" fact="0.9245"/>
                  <dgm:constr type="t" for="ch" forName="ParentAccent7" refType="h" fact="0.4255"/>
                  <dgm:constr type="w" for="ch" forName="ParentAccent7" refType="w" fact="0.0287"/>
                  <dgm:constr type="h" for="ch" forName="ParentAccent7" refType="h" fact="0.0608"/>
                  <dgm:constr type="l" for="ch" forName="ParentAccent8" refType="w" fact="0.9245"/>
                  <dgm:constr type="t" for="ch" forName="ParentAccent8" refType="h" fact="0.6776"/>
                  <dgm:constr type="w" for="ch" forName="ParentAccent8" refType="w" fact="0.0287"/>
                  <dgm:constr type="h" for="ch" forName="ParentAccent8" refType="h" fact="0.0608"/>
                  <dgm:constr type="l" for="ch" forName="ParentAccent9" refType="w" fact="0.9501"/>
                  <dgm:constr type="t" for="ch" forName="ParentAccent9" refType="h" fact="0.4801"/>
                  <dgm:constr type="w" for="ch" forName="ParentAccent9" refType="w" fact="0.0287"/>
                  <dgm:constr type="h" for="ch" forName="ParentAccent9" refType="h" fact="0.0608"/>
                  <dgm:constr type="l" for="ch" forName="ParentAccent10" refType="w" fact="0.9518"/>
                  <dgm:constr type="t" for="ch" forName="ParentAccent10" refType="h" fact="0.6233"/>
                  <dgm:constr type="w" for="ch" forName="ParentAccent10" refType="w" fact="0.0287"/>
                  <dgm:constr type="h" for="ch" forName="ParentAccent10" refType="h" fact="0.0608"/>
                  <dgm:constr type="l" for="ch" forName="Child2" refType="w" fact="0"/>
                  <dgm:constr type="t" for="ch" forName="Child2" refType="h" fact="0.7822"/>
                  <dgm:constr type="w" for="ch" forName="Child2" refType="w" fact="0.3364"/>
                  <dgm:constr type="h" for="ch" forName="Child2" refType="h" fact="0.1564"/>
                  <dgm:constr type="l" for="ch" forName="Child1" refType="w" fact="0"/>
                  <dgm:constr type="t" for="ch" forName="Child1" refType="h" fact="0"/>
                  <dgm:constr type="w" for="ch" forName="Child1" refType="w" fact="0.3364"/>
                  <dgm:constr type="h" for="ch" forName="Child1" refType="h" fact="0.1564"/>
                  <dgm:constr type="l" for="ch" forName="Parent" refType="w" fact="0.3653"/>
                  <dgm:constr type="t" for="ch" forName="Parent" refType="h" fact="0.2737"/>
                  <dgm:constr type="w" for="ch" forName="Parent" refType="w" fact="0.2906"/>
                  <dgm:constr type="h" for="ch" forName="Parent" refType="h" fact="0.6157"/>
                </dgm:constrLst>
              </dgm:if>
              <dgm:if name="Name10" axis="ch" ptType="node" func="cnt" op="equ" val="3">
                <dgm:alg type="composite">
                  <dgm:param type="ar" val="2.1185"/>
                </dgm:alg>
                <dgm:constrLst>
                  <dgm:constr type="l" for="ch" forName="Child1Accent1" refType="w" fact="0.3436"/>
                  <dgm:constr type="t" for="ch" forName="Child1Accent1" refType="h" fact="0.2211"/>
                  <dgm:constr type="w" for="ch" forName="Child1Accent1" refType="w" fact="0.0574"/>
                  <dgm:constr type="h" for="ch" forName="Child1Accent1" refType="h" fact="0.1217"/>
                  <dgm:constr type="l" for="ch" forName="Child1Accent2" refType="w" fact="0.3068"/>
                  <dgm:constr type="t" for="ch" forName="Child1Accent2" refType="h" fact="0.1569"/>
                  <dgm:constr type="w" for="ch" forName="Child1Accent2" refType="w" fact="0.0287"/>
                  <dgm:constr type="h" for="ch" forName="Child1Accent2" refType="h" fact="0.0608"/>
                  <dgm:constr type="l" for="ch" forName="Child1Accent3" refType="w" fact="0.2455"/>
                  <dgm:constr type="t" for="ch" forName="Child1Accent3" refType="h" fact="0.1569"/>
                  <dgm:constr type="w" for="ch" forName="Child1Accent3" refType="w" fact="0.0287"/>
                  <dgm:constr type="h" for="ch" forName="Child1Accent3" refType="h" fact="0.0608"/>
                  <dgm:constr type="l" for="ch" forName="Child1Accent4" refType="w" fact="0.1842"/>
                  <dgm:constr type="t" for="ch" forName="Child1Accent4" refType="h" fact="0.1569"/>
                  <dgm:constr type="w" for="ch" forName="Child1Accent4" refType="w" fact="0.0287"/>
                  <dgm:constr type="h" for="ch" forName="Child1Accent4" refType="h" fact="0.0608"/>
                  <dgm:constr type="l" for="ch" forName="Child1Accent5" refType="w" fact="0.1229"/>
                  <dgm:constr type="t" for="ch" forName="Child1Accent5" refType="h" fact="0.1569"/>
                  <dgm:constr type="w" for="ch" forName="Child1Accent5" refType="w" fact="0.0287"/>
                  <dgm:constr type="h" for="ch" forName="Child1Accent5" refType="h" fact="0.0608"/>
                  <dgm:constr type="l" for="ch" forName="Child2Accent1" refType="w" fact="0.284"/>
                  <dgm:constr type="t" for="ch" forName="Child2Accent1" refType="h" fact="0.5207"/>
                  <dgm:constr type="w" for="ch" forName="Child2Accent1" refType="w" fact="0.0574"/>
                  <dgm:constr type="h" for="ch" forName="Child2Accent1" refType="h" fact="0.1217"/>
                  <dgm:constr type="l" for="ch" forName="Child2Accent2" refType="w" fact="0.2272"/>
                  <dgm:constr type="t" for="ch" forName="Child2Accent2" refType="h" fact="0.5511"/>
                  <dgm:constr type="w" for="ch" forName="Child2Accent2" refType="w" fact="0.0287"/>
                  <dgm:constr type="h" for="ch" forName="Child2Accent2" refType="h" fact="0.0608"/>
                  <dgm:constr type="l" for="ch" forName="Child2Accent3" refType="w" fact="0.1705"/>
                  <dgm:constr type="t" for="ch" forName="Child2Accent3" refType="h" fact="0.5511"/>
                  <dgm:constr type="w" for="ch" forName="Child2Accent3" refType="w" fact="0.0287"/>
                  <dgm:constr type="h" for="ch" forName="Child2Accent3" refType="h" fact="0.0608"/>
                  <dgm:constr type="l" for="ch" forName="Child2Accent4" refType="w" fact="0.1137"/>
                  <dgm:constr type="t" for="ch" forName="Child2Accent4" refType="h" fact="0.5511"/>
                  <dgm:constr type="w" for="ch" forName="Child2Accent4" refType="w" fact="0.0287"/>
                  <dgm:constr type="h" for="ch" forName="Child2Accent4" refType="h" fact="0.0608"/>
                  <dgm:constr type="l" for="ch" forName="Child1Accent6" refType="w" fact="0.0615"/>
                  <dgm:constr type="t" for="ch" forName="Child1Accent6" refType="h" fact="0.1569"/>
                  <dgm:constr type="w" for="ch" forName="Child1Accent6" refType="w" fact="0.0287"/>
                  <dgm:constr type="h" for="ch" forName="Child1Accent6" refType="h" fact="0.0608"/>
                  <dgm:constr type="l" for="ch" forName="Child2Accent5" refType="w" fact="0.057"/>
                  <dgm:constr type="t" for="ch" forName="Child2Accent5" refType="h" fact="0.5511"/>
                  <dgm:constr type="w" for="ch" forName="Child2Accent5" refType="w" fact="0.0287"/>
                  <dgm:constr type="h" for="ch" forName="Child2Accent5" refType="h" fact="0.0608"/>
                  <dgm:constr type="l" for="ch" forName="Child1Accent7" refType="w" fact="0.0002"/>
                  <dgm:constr type="t" for="ch" forName="Child1Accent7" refType="h" fact="0.1569"/>
                  <dgm:constr type="w" for="ch" forName="Child1Accent7" refType="w" fact="0.0287"/>
                  <dgm:constr type="h" for="ch" forName="Child1Accent7" refType="h" fact="0.0608"/>
                  <dgm:constr type="l" for="ch" forName="Child1Accent8" refType="w" fact="0"/>
                  <dgm:constr type="t" for="ch" forName="Child1Accent8" refType="h" fact="0"/>
                  <dgm:constr type="w" for="ch" forName="Child1Accent8" refType="w" fact="0"/>
                  <dgm:constr type="h" for="ch" forName="Child1Accent8" refType="h" fact="0"/>
                  <dgm:constr type="l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l" for="ch" forName="Child2Accent6" refType="w" fact="0.0002"/>
                  <dgm:constr type="t" for="ch" forName="Child2Accent6" refType="h" fact="0.5511"/>
                  <dgm:constr type="w" for="ch" forName="Child2Accent6" refType="w" fact="0.0287"/>
                  <dgm:constr type="h" for="ch" forName="Child2Accent6" refType="h" fact="0.0608"/>
                  <dgm:constr type="l" for="ch" forName="Child2Accent7" refType="w" fact="0"/>
                  <dgm:constr type="t" for="ch" forName="Child2Accent7" refType="h" fact="0"/>
                  <dgm:constr type="w" for="ch" forName="Child2Accent7" refType="w" fact="0"/>
                  <dgm:constr type="h" for="ch" forName="Child2Accent7" refType="h" fact="0"/>
                  <dgm:constr type="l" for="ch" forName="Child3Accent1" refType="w" fact="0.3436"/>
                  <dgm:constr type="t" for="ch" forName="Child3Accent1" refType="h" fact="0.8153"/>
                  <dgm:constr type="w" for="ch" forName="Child3Accent1" refType="w" fact="0.0574"/>
                  <dgm:constr type="h" for="ch" forName="Child3Accent1" refType="h" fact="0.1217"/>
                  <dgm:constr type="l" for="ch" forName="Child3Accent2" refType="w" fact="0.3068"/>
                  <dgm:constr type="t" for="ch" forName="Child3Accent2" refType="h" fact="0.9392"/>
                  <dgm:constr type="w" for="ch" forName="Child3Accent2" refType="w" fact="0.0287"/>
                  <dgm:constr type="h" for="ch" forName="Child3Accent2" refType="h" fact="0.0608"/>
                  <dgm:constr type="l" for="ch" forName="Child3Accent3" refType="w" fact="0.2455"/>
                  <dgm:constr type="t" for="ch" forName="Child3Accent3" refType="h" fact="0.9392"/>
                  <dgm:constr type="w" for="ch" forName="Child3Accent3" refType="w" fact="0.0287"/>
                  <dgm:constr type="h" for="ch" forName="Child3Accent3" refType="h" fact="0.0608"/>
                  <dgm:constr type="l" for="ch" forName="Child3Accent4" refType="w" fact="0.1842"/>
                  <dgm:constr type="t" for="ch" forName="Child3Accent4" refType="h" fact="0.9392"/>
                  <dgm:constr type="w" for="ch" forName="Child3Accent4" refType="w" fact="0.0287"/>
                  <dgm:constr type="h" for="ch" forName="Child3Accent4" refType="h" fact="0.0608"/>
                  <dgm:constr type="l" for="ch" forName="Child3Accent5" refType="w" fact="0.1229"/>
                  <dgm:constr type="t" for="ch" forName="Child3Accent5" refType="h" fact="0.9392"/>
                  <dgm:constr type="w" for="ch" forName="Child3Accent5" refType="w" fact="0.0287"/>
                  <dgm:constr type="h" for="ch" forName="Child3Accent5" refType="h" fact="0.0608"/>
                  <dgm:constr type="l" for="ch" forName="Child3Accent6" refType="w" fact="0.0615"/>
                  <dgm:constr type="t" for="ch" forName="Child3Accent6" refType="h" fact="0.9392"/>
                  <dgm:constr type="w" for="ch" forName="Child3Accent6" refType="w" fact="0.0287"/>
                  <dgm:constr type="h" for="ch" forName="Child3Accent6" refType="h" fact="0.0608"/>
                  <dgm:constr type="l" for="ch" forName="Child3Accent7" refType="w" fact="0.0002"/>
                  <dgm:constr type="t" for="ch" forName="Child3Accent7" refType="h" fact="0.9392"/>
                  <dgm:constr type="w" for="ch" forName="Child3Accent7" refType="w" fact="0.0287"/>
                  <dgm:constr type="h" for="ch" forName="Child3Accent7" refType="h" fact="0.0608"/>
                  <dgm:constr type="l" for="ch" forName="ParentAccent1" refType="w" fact="0.9713"/>
                  <dgm:constr type="t" for="ch" forName="ParentAccent1" refType="h" fact="0.5511"/>
                  <dgm:constr type="w" for="ch" forName="ParentAccent1" refType="w" fact="0.0287"/>
                  <dgm:constr type="h" for="ch" forName="ParentAccent1" refType="h" fact="0.0608"/>
                  <dgm:constr type="l" for="ch" forName="ParentAccent2" refType="w" fact="0.9187"/>
                  <dgm:constr type="t" for="ch" forName="ParentAccent2" refType="h" fact="0.5511"/>
                  <dgm:constr type="w" for="ch" forName="ParentAccent2" refType="w" fact="0.0287"/>
                  <dgm:constr type="h" for="ch" forName="ParentAccent2" refType="h" fact="0.0608"/>
                  <dgm:constr type="l" for="ch" forName="ParentAccent3" refType="w" fact="0.8661"/>
                  <dgm:constr type="t" for="ch" forName="ParentAccent3" refType="h" fact="0.5511"/>
                  <dgm:constr type="w" for="ch" forName="ParentAccent3" refType="w" fact="0.0287"/>
                  <dgm:constr type="h" for="ch" forName="ParentAccent3" refType="h" fact="0.0608"/>
                  <dgm:constr type="l" for="ch" forName="ParentAccent4" refType="w" fact="0.8136"/>
                  <dgm:constr type="t" for="ch" forName="ParentAccent4" refType="h" fact="0.5511"/>
                  <dgm:constr type="w" for="ch" forName="ParentAccent4" refType="w" fact="0.0287"/>
                  <dgm:constr type="h" for="ch" forName="ParentAccent4" refType="h" fact="0.0608"/>
                  <dgm:constr type="l" for="ch" forName="ParentAccent5" refType="w" fact="0.761"/>
                  <dgm:constr type="t" for="ch" forName="ParentAccent5" refType="h" fact="0.5511"/>
                  <dgm:constr type="w" for="ch" forName="ParentAccent5" refType="w" fact="0.0287"/>
                  <dgm:constr type="h" for="ch" forName="ParentAccent5" refType="h" fact="0.0608"/>
                  <dgm:constr type="l" for="ch" forName="ParentAccent6" refType="w" fact="0.6797"/>
                  <dgm:constr type="t" for="ch" forName="ParentAccent6" refType="h" fact="0.5207"/>
                  <dgm:constr type="w" for="ch" forName="ParentAccent6" refType="w" fact="0.0574"/>
                  <dgm:constr type="h" for="ch" forName="ParentAccent6" refType="h" fact="0.1217"/>
                  <dgm:constr type="l" for="ch" forName="ParentAccent7" refType="w" fact="0.9245"/>
                  <dgm:constr type="t" for="ch" forName="ParentAccent7" refType="h" fact="0.4255"/>
                  <dgm:constr type="w" for="ch" forName="ParentAccent7" refType="w" fact="0.0287"/>
                  <dgm:constr type="h" for="ch" forName="ParentAccent7" refType="h" fact="0.0608"/>
                  <dgm:constr type="l" for="ch" forName="ParentAccent8" refType="w" fact="0.9245"/>
                  <dgm:constr type="t" for="ch" forName="ParentAccent8" refType="h" fact="0.6776"/>
                  <dgm:constr type="w" for="ch" forName="ParentAccent8" refType="w" fact="0.0287"/>
                  <dgm:constr type="h" for="ch" forName="ParentAccent8" refType="h" fact="0.0608"/>
                  <dgm:constr type="l" for="ch" forName="ParentAccent9" refType="w" fact="0.9501"/>
                  <dgm:constr type="t" for="ch" forName="ParentAccent9" refType="h" fact="0.4801"/>
                  <dgm:constr type="w" for="ch" forName="ParentAccent9" refType="w" fact="0.0287"/>
                  <dgm:constr type="h" for="ch" forName="ParentAccent9" refType="h" fact="0.0608"/>
                  <dgm:constr type="l" for="ch" forName="ParentAccent10" refType="w" fact="0.9518"/>
                  <dgm:constr type="t" for="ch" forName="ParentAccent10" refType="h" fact="0.6233"/>
                  <dgm:constr type="w" for="ch" forName="ParentAccent10" refType="w" fact="0.0287"/>
                  <dgm:constr type="h" for="ch" forName="ParentAccent10" refType="h" fact="0.0608"/>
                  <dgm:constr type="l" for="ch" forName="Child3" refType="w" fact="0"/>
                  <dgm:constr type="t" for="ch" forName="Child3" refType="h" fact="0.7822"/>
                  <dgm:constr type="w" for="ch" forName="Child3" refType="w" fact="0.3364"/>
                  <dgm:constr type="h" for="ch" forName="Child3" refType="h" fact="0.1564"/>
                  <dgm:constr type="l" for="ch" forName="Child2" refType="w" fact="0"/>
                  <dgm:constr type="t" for="ch" forName="Child2" refType="h" fact="0.3955"/>
                  <dgm:constr type="w" for="ch" forName="Child2" refType="w" fact="0.2544"/>
                  <dgm:constr type="h" for="ch" forName="Child2" refType="h" fact="0.1564"/>
                  <dgm:constr type="l" for="ch" forName="Child1" refType="w" fact="0"/>
                  <dgm:constr type="t" for="ch" forName="Child1" refType="h" fact="0"/>
                  <dgm:constr type="w" for="ch" forName="Child1" refType="w" fact="0.3364"/>
                  <dgm:constr type="h" for="ch" forName="Child1" refType="h" fact="0.1564"/>
                  <dgm:constr type="l" for="ch" forName="Parent" refType="w" fact="0.3653"/>
                  <dgm:constr type="t" for="ch" forName="Parent" refType="h" fact="0.2737"/>
                  <dgm:constr type="w" for="ch" forName="Parent" refType="w" fact="0.2906"/>
                  <dgm:constr type="h" for="ch" forName="Parent" refType="h" fact="0.6157"/>
                </dgm:constrLst>
              </dgm:if>
              <dgm:if name="Name11" axis="ch" ptType="node" func="cnt" op="equ" val="4">
                <dgm:alg type="composite">
                  <dgm:param type="ar" val="1.8304"/>
                </dgm:alg>
                <dgm:constrLst>
                  <dgm:constr type="l" for="ch" forName="Parent" refType="w" fact="0.3771"/>
                  <dgm:constr type="t" for="ch" forName="Parent" refType="h" fact="0.2946"/>
                  <dgm:constr type="w" for="ch" forName="Parent" refType="w" fact="0.2862"/>
                  <dgm:constr type="h" for="ch" forName="Parent" refType="h" fact="0.5239"/>
                  <dgm:constr type="l" for="ch" forName="Child1Accent1" refType="w" fact="0.3904"/>
                  <dgm:constr type="t" for="ch" forName="Child1Accent1" refType="h" fact="0.2104"/>
                  <dgm:constr type="w" for="ch" forName="Child1Accent1" refType="w" fact="0.0566"/>
                  <dgm:constr type="h" for="ch" forName="Child1Accent1" refType="h" fact="0.1035"/>
                  <dgm:constr type="l" for="ch" forName="Child1Accent3" refType="w" fact="0.3001"/>
                  <dgm:constr type="t" for="ch" forName="Child1Accent3" refType="h" fact="0.128"/>
                  <dgm:constr type="w" for="ch" forName="Child1Accent3" refType="w" fact="0.0283"/>
                  <dgm:constr type="h" for="ch" forName="Child1Accent3" refType="h" fact="0.0518"/>
                  <dgm:constr type="l" for="ch" forName="Child1Accent4" refType="w" fact="0.2418"/>
                  <dgm:constr type="t" for="ch" forName="Child1Accent4" refType="h" fact="0.128"/>
                  <dgm:constr type="w" for="ch" forName="Child1Accent4" refType="w" fact="0.0283"/>
                  <dgm:constr type="h" for="ch" forName="Child1Accent4" refType="h" fact="0.0518"/>
                  <dgm:constr type="l" for="ch" forName="Child1Accent5" refType="w" fact="0.1835"/>
                  <dgm:constr type="t" for="ch" forName="Child1Accent5" refType="h" fact="0.128"/>
                  <dgm:constr type="w" for="ch" forName="Child1Accent5" refType="w" fact="0.0283"/>
                  <dgm:constr type="h" for="ch" forName="Child1Accent5" refType="h" fact="0.0518"/>
                  <dgm:constr type="l" for="ch" forName="Child1Accent6" refType="w" fact="0.1252"/>
                  <dgm:constr type="t" for="ch" forName="Child1Accent6" refType="h" fact="0.128"/>
                  <dgm:constr type="w" for="ch" forName="Child1Accent6" refType="w" fact="0.0283"/>
                  <dgm:constr type="h" for="ch" forName="Child1Accent6" refType="h" fact="0.0518"/>
                  <dgm:constr type="l" for="ch" forName="Child3Accent1" refType="w" fact="0.3158"/>
                  <dgm:constr type="t" for="ch" forName="Child3Accent1" refType="h" fact="0.6212"/>
                  <dgm:constr type="w" for="ch" forName="Child3Accent1" refType="w" fact="0.0566"/>
                  <dgm:constr type="h" for="ch" forName="Child3Accent1" refType="h" fact="0.1035"/>
                  <dgm:constr type="l" for="ch" forName="Child3Accent2" refType="w" fact="0.2689"/>
                  <dgm:constr type="t" for="ch" forName="Child3Accent2" refType="h" fact="0.6828"/>
                  <dgm:constr type="w" for="ch" forName="Child3Accent2" refType="w" fact="0.0283"/>
                  <dgm:constr type="h" for="ch" forName="Child3Accent2" refType="h" fact="0.0518"/>
                  <dgm:constr type="l" for="ch" forName="Child3Accent4" refType="w" fact="0.1614"/>
                  <dgm:constr type="t" for="ch" forName="Child3Accent4" refType="h" fact="0.6828"/>
                  <dgm:constr type="w" for="ch" forName="Child3Accent4" refType="w" fact="0.0283"/>
                  <dgm:constr type="h" for="ch" forName="Child3Accent4" refType="h" fact="0.0518"/>
                  <dgm:constr type="l" for="ch" forName="Child3Accent5" refType="w" fact="0.1077"/>
                  <dgm:constr type="t" for="ch" forName="Child3Accent5" refType="h" fact="0.6828"/>
                  <dgm:constr type="w" for="ch" forName="Child3Accent5" refType="w" fact="0.0283"/>
                  <dgm:constr type="h" for="ch" forName="Child3Accent5" refType="h" fact="0.0518"/>
                  <dgm:constr type="l" for="ch" forName="Child1Accent7" refType="w" fact="0.0668"/>
                  <dgm:constr type="t" for="ch" forName="Child1Accent7" refType="h" fact="0.128"/>
                  <dgm:constr type="w" for="ch" forName="Child1Accent7" refType="w" fact="0.0283"/>
                  <dgm:constr type="h" for="ch" forName="Child1Accent7" refType="h" fact="0.0518"/>
                  <dgm:constr type="l" for="ch" forName="Child3Accent6" refType="w" fact="0.0539"/>
                  <dgm:constr type="t" for="ch" forName="Child3Accent6" refType="h" fact="0.6828"/>
                  <dgm:constr type="w" for="ch" forName="Child3Accent6" refType="w" fact="0.0283"/>
                  <dgm:constr type="h" for="ch" forName="Child3Accent6" refType="h" fact="0.0518"/>
                  <dgm:constr type="l" for="ch" forName="Child1Accent8" refType="w" fact="0.0085"/>
                  <dgm:constr type="t" for="ch" forName="Child1Accent8" refType="h" fact="0.128"/>
                  <dgm:constr type="w" for="ch" forName="Child1Accent8" refType="w" fact="0.0283"/>
                  <dgm:constr type="h" for="ch" forName="Child1Accent8" refType="h" fact="0.0518"/>
                  <dgm:constr type="l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l" for="ch" forName="Child3Accent7" refType="w" fact="0.0002"/>
                  <dgm:constr type="t" for="ch" forName="Child3Accent7" refType="h" fact="0.6828"/>
                  <dgm:constr type="w" for="ch" forName="Child3Accent7" refType="w" fact="0.0283"/>
                  <dgm:constr type="h" for="ch" forName="Child3Accent7" refType="h" fact="0.0518"/>
                  <dgm:constr type="l" for="ch" forName="Child4Accent1" refType="w" fact="0.3904"/>
                  <dgm:constr type="t" for="ch" forName="Child4Accent1" refType="h" fact="0.8"/>
                  <dgm:constr type="w" for="ch" forName="Child4Accent1" refType="w" fact="0.0566"/>
                  <dgm:constr type="h" for="ch" forName="Child4Accent1" refType="h" fact="0.1035"/>
                  <dgm:constr type="l" for="ch" forName="Child4Accent3" refType="w" fact="0.2998"/>
                  <dgm:constr type="t" for="ch" forName="Child4Accent3" refType="h" fact="0.9482"/>
                  <dgm:constr type="w" for="ch" forName="Child4Accent3" refType="w" fact="0.0283"/>
                  <dgm:constr type="h" for="ch" forName="Child4Accent3" refType="h" fact="0.0518"/>
                  <dgm:constr type="l" for="ch" forName="Child4Accent4" refType="w" fact="0.2415"/>
                  <dgm:constr type="t" for="ch" forName="Child4Accent4" refType="h" fact="0.9482"/>
                  <dgm:constr type="w" for="ch" forName="Child4Accent4" refType="w" fact="0.0283"/>
                  <dgm:constr type="h" for="ch" forName="Child4Accent4" refType="h" fact="0.0518"/>
                  <dgm:constr type="l" for="ch" forName="Child4Accent5" refType="w" fact="0.1833"/>
                  <dgm:constr type="t" for="ch" forName="Child4Accent5" refType="h" fact="0.9482"/>
                  <dgm:constr type="w" for="ch" forName="Child4Accent5" refType="w" fact="0.0283"/>
                  <dgm:constr type="h" for="ch" forName="Child4Accent5" refType="h" fact="0.0518"/>
                  <dgm:constr type="l" for="ch" forName="Child4Accent6" refType="w" fact="0.1251"/>
                  <dgm:constr type="t" for="ch" forName="Child4Accent6" refType="h" fact="0.9482"/>
                  <dgm:constr type="w" for="ch" forName="Child4Accent6" refType="w" fact="0.0283"/>
                  <dgm:constr type="h" for="ch" forName="Child4Accent6" refType="h" fact="0.0518"/>
                  <dgm:constr type="l" for="ch" forName="Child4Accent7" refType="w" fact="0.0668"/>
                  <dgm:constr type="t" for="ch" forName="Child4Accent7" refType="h" fact="0.9482"/>
                  <dgm:constr type="w" for="ch" forName="Child4Accent7" refType="w" fact="0.0283"/>
                  <dgm:constr type="h" for="ch" forName="Child4Accent7" refType="h" fact="0.0518"/>
                  <dgm:constr type="l" for="ch" forName="Child4Accent8" refType="w" fact="0.0086"/>
                  <dgm:constr type="t" for="ch" forName="Child4Accent8" refType="h" fact="0.9482"/>
                  <dgm:constr type="w" for="ch" forName="Child4Accent8" refType="w" fact="0.0283"/>
                  <dgm:constr type="h" for="ch" forName="Child4Accent8" refType="h" fact="0.0518"/>
                  <dgm:constr type="l" for="ch" forName="Child2Accent1" refType="w" fact="0.3158"/>
                  <dgm:constr type="t" for="ch" forName="Child2Accent1" refType="h" fact="0.3725"/>
                  <dgm:constr type="w" for="ch" forName="Child2Accent1" refType="w" fact="0.0566"/>
                  <dgm:constr type="h" for="ch" forName="Child2Accent1" refType="h" fact="0.1035"/>
                  <dgm:constr type="l" for="ch" forName="Child4Accent2" refType="w" fact="0.358"/>
                  <dgm:constr type="t" for="ch" forName="Child4Accent2" refType="h" fact="0.8993"/>
                  <dgm:constr type="w" for="ch" forName="Child4Accent2" refType="w" fact="0.0283"/>
                  <dgm:constr type="h" for="ch" forName="Child4Accent2" refType="h" fact="0.0518"/>
                  <dgm:constr type="l" for="ch" forName="Child1Accent2" refType="w" fact="0.3585"/>
                  <dgm:constr type="t" for="ch" forName="Child1Accent2" refType="h" fact="0.162"/>
                  <dgm:constr type="w" for="ch" forName="Child1Accent2" refType="w" fact="0.0283"/>
                  <dgm:constr type="h" for="ch" forName="Child1Accent2" refType="h" fact="0.0518"/>
                  <dgm:constr type="l" for="ch" forName="Child3Accent3" refType="w" fact="0.2151"/>
                  <dgm:constr type="t" for="ch" forName="Child3Accent3" refType="h" fact="0.6828"/>
                  <dgm:constr type="w" for="ch" forName="Child3Accent3" refType="w" fact="0.0283"/>
                  <dgm:constr type="h" for="ch" forName="Child3Accent3" refType="h" fact="0.0518"/>
                  <dgm:constr type="l" for="ch" forName="Child2Accent2" refType="w" fact="0.2689"/>
                  <dgm:constr type="t" for="ch" forName="Child2Accent2" refType="h" fact="0.3937"/>
                  <dgm:constr type="w" for="ch" forName="Child2Accent2" refType="w" fact="0.0283"/>
                  <dgm:constr type="h" for="ch" forName="Child2Accent2" refType="h" fact="0.0518"/>
                  <dgm:constr type="l" for="ch" forName="Child2Accent4" refType="w" fact="0.1614"/>
                  <dgm:constr type="t" for="ch" forName="Child2Accent4" refType="h" fact="0.3937"/>
                  <dgm:constr type="w" for="ch" forName="Child2Accent4" refType="w" fact="0.0283"/>
                  <dgm:constr type="h" for="ch" forName="Child2Accent4" refType="h" fact="0.0518"/>
                  <dgm:constr type="l" for="ch" forName="Child2Accent5" refType="w" fact="0.1077"/>
                  <dgm:constr type="t" for="ch" forName="Child2Accent5" refType="h" fact="0.3937"/>
                  <dgm:constr type="w" for="ch" forName="Child2Accent5" refType="w" fact="0.0283"/>
                  <dgm:constr type="h" for="ch" forName="Child2Accent5" refType="h" fact="0.0518"/>
                  <dgm:constr type="l" for="ch" forName="Child2Accent6" refType="w" fact="0.0539"/>
                  <dgm:constr type="t" for="ch" forName="Child2Accent6" refType="h" fact="0.3937"/>
                  <dgm:constr type="w" for="ch" forName="Child2Accent6" refType="w" fact="0.0283"/>
                  <dgm:constr type="h" for="ch" forName="Child2Accent6" refType="h" fact="0.0518"/>
                  <dgm:constr type="l" for="ch" forName="Child2Accent7" refType="w" fact="0.0002"/>
                  <dgm:constr type="t" for="ch" forName="Child2Accent7" refType="h" fact="0.3937"/>
                  <dgm:constr type="w" for="ch" forName="Child2Accent7" refType="w" fact="0.0283"/>
                  <dgm:constr type="h" for="ch" forName="Child2Accent7" refType="h" fact="0.0518"/>
                  <dgm:constr type="l" for="ch" forName="Child2Accent3" refType="w" fact="0.2151"/>
                  <dgm:constr type="t" for="ch" forName="Child2Accent3" refType="h" fact="0.3937"/>
                  <dgm:constr type="w" for="ch" forName="Child2Accent3" refType="w" fact="0.0283"/>
                  <dgm:constr type="h" for="ch" forName="Child2Accent3" refType="h" fact="0.0518"/>
                  <dgm:constr type="l" for="ch" forName="ParentAccent1" refType="w" fact="0.9717"/>
                  <dgm:constr type="t" for="ch" forName="ParentAccent1" refType="h" fact="0.5316"/>
                  <dgm:constr type="w" for="ch" forName="ParentAccent1" refType="w" fact="0.0283"/>
                  <dgm:constr type="h" for="ch" forName="ParentAccent1" refType="h" fact="0.0518"/>
                  <dgm:constr type="l" for="ch" forName="ParentAccent2" refType="w" fact="0.9199"/>
                  <dgm:constr type="t" for="ch" forName="ParentAccent2" refType="h" fact="0.5316"/>
                  <dgm:constr type="w" for="ch" forName="ParentAccent2" refType="w" fact="0.0283"/>
                  <dgm:constr type="h" for="ch" forName="ParentAccent2" refType="h" fact="0.0518"/>
                  <dgm:constr type="l" for="ch" forName="ParentAccent3" refType="w" fact="0.8682"/>
                  <dgm:constr type="t" for="ch" forName="ParentAccent3" refType="h" fact="0.5316"/>
                  <dgm:constr type="w" for="ch" forName="ParentAccent3" refType="w" fact="0.0283"/>
                  <dgm:constr type="h" for="ch" forName="ParentAccent3" refType="h" fact="0.0518"/>
                  <dgm:constr type="l" for="ch" forName="ParentAccent4" refType="w" fact="0.8164"/>
                  <dgm:constr type="t" for="ch" forName="ParentAccent4" refType="h" fact="0.5316"/>
                  <dgm:constr type="w" for="ch" forName="ParentAccent4" refType="w" fact="0.0283"/>
                  <dgm:constr type="h" for="ch" forName="ParentAccent4" refType="h" fact="0.0518"/>
                  <dgm:constr type="l" for="ch" forName="ParentAccent5" refType="w" fact="0.7646"/>
                  <dgm:constr type="t" for="ch" forName="ParentAccent5" refType="h" fact="0.5316"/>
                  <dgm:constr type="w" for="ch" forName="ParentAccent5" refType="w" fact="0.0283"/>
                  <dgm:constr type="h" for="ch" forName="ParentAccent5" refType="h" fact="0.0518"/>
                  <dgm:constr type="l" for="ch" forName="ParentAccent6" refType="w" fact="0.6846"/>
                  <dgm:constr type="t" for="ch" forName="ParentAccent6" refType="h" fact="0.5057"/>
                  <dgm:constr type="w" for="ch" forName="ParentAccent6" refType="w" fact="0.0566"/>
                  <dgm:constr type="h" for="ch" forName="ParentAccent6" refType="h" fact="0.1035"/>
                  <dgm:constr type="l" for="ch" forName="ParentAccent7" refType="w" fact="0.9256"/>
                  <dgm:constr type="t" for="ch" forName="ParentAccent7" refType="h" fact="0.4247"/>
                  <dgm:constr type="w" for="ch" forName="ParentAccent7" refType="w" fact="0.0283"/>
                  <dgm:constr type="h" for="ch" forName="ParentAccent7" refType="h" fact="0.0518"/>
                  <dgm:constr type="l" for="ch" forName="ParentAccent8" refType="w" fact="0.9256"/>
                  <dgm:constr type="t" for="ch" forName="ParentAccent8" refType="h" fact="0.6392"/>
                  <dgm:constr type="w" for="ch" forName="ParentAccent8" refType="w" fact="0.0283"/>
                  <dgm:constr type="h" for="ch" forName="ParentAccent8" refType="h" fact="0.0518"/>
                  <dgm:constr type="l" for="ch" forName="ParentAccent9" refType="w" fact="0.9509"/>
                  <dgm:constr type="t" for="ch" forName="ParentAccent9" refType="h" fact="0.4712"/>
                  <dgm:constr type="w" for="ch" forName="ParentAccent9" refType="w" fact="0.0283"/>
                  <dgm:constr type="h" for="ch" forName="ParentAccent9" refType="h" fact="0.0518"/>
                  <dgm:constr type="l" for="ch" forName="ParentAccent10" refType="w" fact="0.9525"/>
                  <dgm:constr type="t" for="ch" forName="ParentAccent10" refType="h" fact="0.593"/>
                  <dgm:constr type="w" for="ch" forName="ParentAccent10" refType="w" fact="0.0283"/>
                  <dgm:constr type="h" for="ch" forName="ParentAccent10" refType="h" fact="0.0518"/>
                  <dgm:constr type="l" for="ch" forName="Child4" refType="w" fact="0.0081"/>
                  <dgm:constr type="t" for="ch" forName="Child4" refType="h" fact="0.8184"/>
                  <dgm:constr type="w" for="ch" forName="Child4" refType="w" fact="0.3192"/>
                  <dgm:constr type="h" for="ch" forName="Child4" refType="h" fact="0.1294"/>
                  <dgm:constr type="l" for="ch" forName="Child3" refType="w" fact="0"/>
                  <dgm:constr type="t" for="ch" forName="Child3" refType="h" fact="0.5547"/>
                  <dgm:constr type="w" for="ch" forName="Child3" refType="w" fact="0.297"/>
                  <dgm:constr type="h" for="ch" forName="Child3" refType="h" fact="0.1294"/>
                  <dgm:constr type="l" for="ch" forName="Child2" refType="w" fact="0"/>
                  <dgm:constr type="t" for="ch" forName="Child2" refType="h" fact="0.2662"/>
                  <dgm:constr type="w" for="ch" forName="Child2" refType="w" fact="0.297"/>
                  <dgm:constr type="h" for="ch" forName="Child2" refType="h" fact="0.1294"/>
                  <dgm:constr type="l" for="ch" forName="Child1" refType="w" fact="0.0081"/>
                  <dgm:constr type="t" for="ch" forName="Child1" refType="h" fact="0"/>
                  <dgm:constr type="w" for="ch" forName="Child1" refType="w" fact="0.3192"/>
                  <dgm:constr type="h" for="ch" forName="Child1" refType="h" fact="0.1294"/>
                </dgm:constrLst>
              </dgm:if>
              <dgm:else name="Name12">
                <dgm:alg type="composite">
                  <dgm:param type="ar" val="1.3278"/>
                </dgm:alg>
                <dgm:constrLst>
                  <dgm:constr type="l" for="ch" forName="Child2Accent1" refType="w" fact="0.3436"/>
                  <dgm:constr type="t" for="ch" forName="Child2Accent1" refType="h" fact="0.3184"/>
                  <dgm:constr type="w" for="ch" forName="Child2Accent1" refType="w" fact="0.0574"/>
                  <dgm:constr type="h" for="ch" forName="Child2Accent1" refType="h" fact="0.0763"/>
                  <dgm:constr type="l" for="ch" forName="Child2Accent2" refType="w" fact="0.3068"/>
                  <dgm:constr type="t" for="ch" forName="Child2Accent2" refType="h" fact="0.2781"/>
                  <dgm:constr type="w" for="ch" forName="Child2Accent2" refType="w" fact="0.0287"/>
                  <dgm:constr type="h" for="ch" forName="Child2Accent2" refType="h" fact="0.0381"/>
                  <dgm:constr type="l" for="ch" forName="Child2Accent3" refType="w" fact="0.2455"/>
                  <dgm:constr type="t" for="ch" forName="Child2Accent3" refType="h" fact="0.2781"/>
                  <dgm:constr type="w" for="ch" forName="Child2Accent3" refType="w" fact="0.0287"/>
                  <dgm:constr type="h" for="ch" forName="Child2Accent3" refType="h" fact="0.0381"/>
                  <dgm:constr type="l" for="ch" forName="Child2Accent4" refType="w" fact="0.1842"/>
                  <dgm:constr type="t" for="ch" forName="Child2Accent4" refType="h" fact="0.2781"/>
                  <dgm:constr type="w" for="ch" forName="Child2Accent4" refType="w" fact="0.0287"/>
                  <dgm:constr type="h" for="ch" forName="Child2Accent4" refType="h" fact="0.0381"/>
                  <dgm:constr type="l" for="ch" forName="Child2Accent5" refType="w" fact="0.1229"/>
                  <dgm:constr type="t" for="ch" forName="Child2Accent5" refType="h" fact="0.2781"/>
                  <dgm:constr type="w" for="ch" forName="Child2Accent5" refType="w" fact="0.0287"/>
                  <dgm:constr type="h" for="ch" forName="Child2Accent5" refType="h" fact="0.0381"/>
                  <dgm:constr type="l" for="ch" forName="Child3Accent1" refType="w" fact="0.284"/>
                  <dgm:constr type="t" for="ch" forName="Child3Accent1" refType="h" fact="0.5061"/>
                  <dgm:constr type="w" for="ch" forName="Child3Accent1" refType="w" fact="0.0574"/>
                  <dgm:constr type="h" for="ch" forName="Child3Accent1" refType="h" fact="0.0763"/>
                  <dgm:constr type="l" for="ch" forName="Child3Accent2" refType="w" fact="0.2272"/>
                  <dgm:constr type="t" for="ch" forName="Child3Accent2" refType="h" fact="0.5252"/>
                  <dgm:constr type="w" for="ch" forName="Child3Accent2" refType="w" fact="0.0287"/>
                  <dgm:constr type="h" for="ch" forName="Child3Accent2" refType="h" fact="0.0381"/>
                  <dgm:constr type="l" for="ch" forName="Child3Accent3" refType="w" fact="0.1705"/>
                  <dgm:constr type="t" for="ch" forName="Child3Accent3" refType="h" fact="0.5252"/>
                  <dgm:constr type="w" for="ch" forName="Child3Accent3" refType="w" fact="0.0287"/>
                  <dgm:constr type="h" for="ch" forName="Child3Accent3" refType="h" fact="0.0381"/>
                  <dgm:constr type="l" for="ch" forName="Child3Accent4" refType="w" fact="0.1137"/>
                  <dgm:constr type="t" for="ch" forName="Child3Accent4" refType="h" fact="0.5252"/>
                  <dgm:constr type="w" for="ch" forName="Child3Accent4" refType="w" fact="0.0287"/>
                  <dgm:constr type="h" for="ch" forName="Child3Accent4" refType="h" fact="0.0381"/>
                  <dgm:constr type="l" for="ch" forName="Child2Accent6" refType="w" fact="0.0615"/>
                  <dgm:constr type="t" for="ch" forName="Child2Accent6" refType="h" fact="0.2781"/>
                  <dgm:constr type="w" for="ch" forName="Child2Accent6" refType="w" fact="0.0287"/>
                  <dgm:constr type="h" for="ch" forName="Child2Accent6" refType="h" fact="0.0381"/>
                  <dgm:constr type="l" for="ch" forName="Child3Accent5" refType="w" fact="0.057"/>
                  <dgm:constr type="t" for="ch" forName="Child3Accent5" refType="h" fact="0.5252"/>
                  <dgm:constr type="w" for="ch" forName="Child3Accent5" refType="w" fact="0.0287"/>
                  <dgm:constr type="h" for="ch" forName="Child3Accent5" refType="h" fact="0.0381"/>
                  <dgm:constr type="l" for="ch" forName="Child2Accent7" refType="w" fact="0.0002"/>
                  <dgm:constr type="t" for="ch" forName="Child2Accent7" refType="h" fact="0.2781"/>
                  <dgm:constr type="w" for="ch" forName="Child2Accent7" refType="w" fact="0.0287"/>
                  <dgm:constr type="h" for="ch" forName="Child2Accent7" refType="h" fact="0.0381"/>
                  <dgm:constr type="l" for="ch" forName="Child3Accent6" refType="w" fact="0.0002"/>
                  <dgm:constr type="t" for="ch" forName="Child3Accent6" refType="h" fact="0.5252"/>
                  <dgm:constr type="w" for="ch" forName="Child3Accent6" refType="w" fact="0.0287"/>
                  <dgm:constr type="h" for="ch" forName="Child3Accent6" refType="h" fact="0.0381"/>
                  <dgm:constr type="l" for="ch" forName="Child3Accent7" refType="w" fact="0"/>
                  <dgm:constr type="t" for="ch" forName="Child3Accent7" refType="h" fact="0"/>
                  <dgm:constr type="w" for="ch" forName="Child3Accent7" refType="w" fact="0"/>
                  <dgm:constr type="h" for="ch" forName="Child3Accent7" refType="h" fact="0"/>
                  <dgm:constr type="l" for="ch" forName="Child4Accent1" refType="w" fact="0.3436"/>
                  <dgm:constr type="t" for="ch" forName="Child4Accent1" refType="h" fact="0.6908"/>
                  <dgm:constr type="w" for="ch" forName="Child4Accent1" refType="w" fact="0.0574"/>
                  <dgm:constr type="h" for="ch" forName="Child4Accent1" refType="h" fact="0.0763"/>
                  <dgm:constr type="l" for="ch" forName="Child4Accent2" refType="w" fact="0.3068"/>
                  <dgm:constr type="t" for="ch" forName="Child4Accent2" refType="h" fact="0.7684"/>
                  <dgm:constr type="w" for="ch" forName="Child4Accent2" refType="w" fact="0.0287"/>
                  <dgm:constr type="h" for="ch" forName="Child4Accent2" refType="h" fact="0.0381"/>
                  <dgm:constr type="l" for="ch" forName="Child4Accent3" refType="w" fact="0.2455"/>
                  <dgm:constr type="t" for="ch" forName="Child4Accent3" refType="h" fact="0.7684"/>
                  <dgm:constr type="w" for="ch" forName="Child4Accent3" refType="w" fact="0.0287"/>
                  <dgm:constr type="h" for="ch" forName="Child4Accent3" refType="h" fact="0.0381"/>
                  <dgm:constr type="l" for="ch" forName="Child4Accent4" refType="w" fact="0.1842"/>
                  <dgm:constr type="t" for="ch" forName="Child4Accent4" refType="h" fact="0.7684"/>
                  <dgm:constr type="w" for="ch" forName="Child4Accent4" refType="w" fact="0.0287"/>
                  <dgm:constr type="h" for="ch" forName="Child4Accent4" refType="h" fact="0.0381"/>
                  <dgm:constr type="l" for="ch" forName="Child4Accent5" refType="w" fact="0.1229"/>
                  <dgm:constr type="t" for="ch" forName="Child4Accent5" refType="h" fact="0.7684"/>
                  <dgm:constr type="w" for="ch" forName="Child4Accent5" refType="w" fact="0.0287"/>
                  <dgm:constr type="h" for="ch" forName="Child4Accent5" refType="h" fact="0.0381"/>
                  <dgm:constr type="l" for="ch" forName="Child4Accent6" refType="w" fact="0.0615"/>
                  <dgm:constr type="t" for="ch" forName="Child4Accent6" refType="h" fact="0.7684"/>
                  <dgm:constr type="w" for="ch" forName="Child4Accent6" refType="w" fact="0.0287"/>
                  <dgm:constr type="h" for="ch" forName="Child4Accent6" refType="h" fact="0.0381"/>
                  <dgm:constr type="l" for="ch" forName="Child4Accent7" refType="w" fact="0.0002"/>
                  <dgm:constr type="t" for="ch" forName="Child4Accent7" refType="h" fact="0.7684"/>
                  <dgm:constr type="w" for="ch" forName="Child4Accent7" refType="w" fact="0.0287"/>
                  <dgm:constr type="h" for="ch" forName="Child4Accent7" refType="h" fact="0.0381"/>
                  <dgm:constr type="l" for="ch" forName="Child4Accent8" refType="w" fact="0"/>
                  <dgm:constr type="t" for="ch" forName="Child4Accent8" refType="h" fact="0"/>
                  <dgm:constr type="w" for="ch" forName="Child4Accent8" refType="w" fact="0"/>
                  <dgm:constr type="h" for="ch" forName="Child4Accent8" refType="h" fact="0"/>
                  <dgm:constr type="l" for="ch" forName="ParentAccent1" refType="w" fact="0.9713"/>
                  <dgm:constr type="t" for="ch" forName="ParentAccent1" refType="h" fact="0.5252"/>
                  <dgm:constr type="w" for="ch" forName="ParentAccent1" refType="w" fact="0.0287"/>
                  <dgm:constr type="h" for="ch" forName="ParentAccent1" refType="h" fact="0.0381"/>
                  <dgm:constr type="l" for="ch" forName="ParentAccent2" refType="w" fact="0.9187"/>
                  <dgm:constr type="t" for="ch" forName="ParentAccent2" refType="h" fact="0.5252"/>
                  <dgm:constr type="w" for="ch" forName="ParentAccent2" refType="w" fact="0.0287"/>
                  <dgm:constr type="h" for="ch" forName="ParentAccent2" refType="h" fact="0.0381"/>
                  <dgm:constr type="l" for="ch" forName="ParentAccent3" refType="w" fact="0.8661"/>
                  <dgm:constr type="t" for="ch" forName="ParentAccent3" refType="h" fact="0.5252"/>
                  <dgm:constr type="w" for="ch" forName="ParentAccent3" refType="w" fact="0.0287"/>
                  <dgm:constr type="h" for="ch" forName="ParentAccent3" refType="h" fact="0.0381"/>
                  <dgm:constr type="l" for="ch" forName="ParentAccent4" refType="w" fact="0.8136"/>
                  <dgm:constr type="t" for="ch" forName="ParentAccent4" refType="h" fact="0.5252"/>
                  <dgm:constr type="w" for="ch" forName="ParentAccent4" refType="w" fact="0.0287"/>
                  <dgm:constr type="h" for="ch" forName="ParentAccent4" refType="h" fact="0.0381"/>
                  <dgm:constr type="l" for="ch" forName="ParentAccent5" refType="w" fact="0.761"/>
                  <dgm:constr type="t" for="ch" forName="ParentAccent5" refType="h" fact="0.5252"/>
                  <dgm:constr type="w" for="ch" forName="ParentAccent5" refType="w" fact="0.0287"/>
                  <dgm:constr type="h" for="ch" forName="ParentAccent5" refType="h" fact="0.0381"/>
                  <dgm:constr type="l" for="ch" forName="ParentAccent6" refType="w" fact="0.6797"/>
                  <dgm:constr type="t" for="ch" forName="ParentAccent6" refType="h" fact="0.5061"/>
                  <dgm:constr type="w" for="ch" forName="ParentAccent6" refType="w" fact="0.0574"/>
                  <dgm:constr type="h" for="ch" forName="ParentAccent6" refType="h" fact="0.0763"/>
                  <dgm:constr type="l" for="ch" forName="ParentAccent7" refType="w" fact="0.9245"/>
                  <dgm:constr type="t" for="ch" forName="ParentAccent7" refType="h" fact="0.4464"/>
                  <dgm:constr type="w" for="ch" forName="ParentAccent7" refType="w" fact="0.0287"/>
                  <dgm:constr type="h" for="ch" forName="ParentAccent7" refType="h" fact="0.0381"/>
                  <dgm:constr type="l" for="ch" forName="ParentAccent8" refType="w" fact="0.9245"/>
                  <dgm:constr type="t" for="ch" forName="ParentAccent8" refType="h" fact="0.6045"/>
                  <dgm:constr type="w" for="ch" forName="ParentAccent8" refType="w" fact="0.0287"/>
                  <dgm:constr type="h" for="ch" forName="ParentAccent8" refType="h" fact="0.0381"/>
                  <dgm:constr type="l" for="ch" forName="ParentAccent9" refType="w" fact="0.9501"/>
                  <dgm:constr type="t" for="ch" forName="ParentAccent9" refType="h" fact="0.4807"/>
                  <dgm:constr type="w" for="ch" forName="ParentAccent9" refType="w" fact="0.0287"/>
                  <dgm:constr type="h" for="ch" forName="ParentAccent9" refType="h" fact="0.0381"/>
                  <dgm:constr type="l" for="ch" forName="ParentAccent10" refType="w" fact="0.9518"/>
                  <dgm:constr type="t" for="ch" forName="ParentAccent10" refType="h" fact="0.5705"/>
                  <dgm:constr type="w" for="ch" forName="ParentAccent10" refType="w" fact="0.0287"/>
                  <dgm:constr type="h" for="ch" forName="ParentAccent10" refType="h" fact="0.0381"/>
                  <dgm:constr type="l" for="ch" forName="Child1Accent1" refType="w" fact="0.4819"/>
                  <dgm:constr type="t" for="ch" forName="Child1Accent1" refType="h" fact="0.2457"/>
                  <dgm:constr type="w" for="ch" forName="Child1Accent1" refType="w" fact="0.0574"/>
                  <dgm:constr type="h" for="ch" forName="Child1Accent1" refType="h" fact="0.0763"/>
                  <dgm:constr type="l" for="ch" forName="Child1Accent4" refType="w" fact="0.3653"/>
                  <dgm:constr type="t" for="ch" forName="Child1Accent4" refType="h" fact="0.097"/>
                  <dgm:constr type="w" for="ch" forName="Child1Accent4" refType="w" fact="0.0287"/>
                  <dgm:constr type="h" for="ch" forName="Child1Accent4" refType="h" fact="0.0381"/>
                  <dgm:constr type="l" for="ch" forName="Child1Accent5" refType="w" fact="0.304"/>
                  <dgm:constr type="t" for="ch" forName="Child1Accent5" refType="h" fact="0.097"/>
                  <dgm:constr type="w" for="ch" forName="Child1Accent5" refType="w" fact="0.0287"/>
                  <dgm:constr type="h" for="ch" forName="Child1Accent5" refType="h" fact="0.0381"/>
                  <dgm:constr type="l" for="ch" forName="Child1Accent6" refType="w" fact="0.2426"/>
                  <dgm:constr type="t" for="ch" forName="Child1Accent6" refType="h" fact="0.097"/>
                  <dgm:constr type="w" for="ch" forName="Child1Accent6" refType="w" fact="0.0287"/>
                  <dgm:constr type="h" for="ch" forName="Child1Accent6" refType="h" fact="0.0381"/>
                  <dgm:constr type="l" for="ch" forName="Child1Accent7" refType="w" fact="0.1813"/>
                  <dgm:constr type="t" for="ch" forName="Child1Accent7" refType="h" fact="0.097"/>
                  <dgm:constr type="w" for="ch" forName="Child1Accent7" refType="w" fact="0.0287"/>
                  <dgm:constr type="h" for="ch" forName="Child1Accent7" refType="h" fact="0.0381"/>
                  <dgm:constr type="l" for="ch" forName="Child1Accent8" refType="w" fact="0.12"/>
                  <dgm:constr type="t" for="ch" forName="Child1Accent8" refType="h" fact="0.097"/>
                  <dgm:constr type="w" for="ch" forName="Child1Accent8" refType="w" fact="0.0287"/>
                  <dgm:constr type="h" for="ch" forName="Child1Accent8" refType="h" fact="0.0381"/>
                  <dgm:constr type="l" for="ch" forName="Child1Accent9" refType="w" fact="0.0587"/>
                  <dgm:constr type="t" for="ch" forName="Child1Accent9" refType="h" fact="0.097"/>
                  <dgm:constr type="w" for="ch" forName="Child1Accent9" refType="w" fact="0.0287"/>
                  <dgm:constr type="h" for="ch" forName="Child1Accent9" refType="h" fact="0.0381"/>
                  <dgm:constr type="l" for="ch" forName="Child5Accent1" refType="w" fact="0.4819"/>
                  <dgm:constr type="t" for="ch" forName="Child5Accent1" refType="h" fact="0.7601"/>
                  <dgm:constr type="w" for="ch" forName="Child5Accent1" refType="w" fact="0.0574"/>
                  <dgm:constr type="h" for="ch" forName="Child5Accent1" refType="h" fact="0.0763"/>
                  <dgm:constr type="l" for="ch" forName="Child5Accent4" refType="w" fact="0.3653"/>
                  <dgm:constr type="t" for="ch" forName="Child5Accent4" refType="h" fact="0.9619"/>
                  <dgm:constr type="w" for="ch" forName="Child5Accent4" refType="w" fact="0.0287"/>
                  <dgm:constr type="h" for="ch" forName="Child5Accent4" refType="h" fact="0.0381"/>
                  <dgm:constr type="l" for="ch" forName="Child5Accent5" refType="w" fact="0.304"/>
                  <dgm:constr type="t" for="ch" forName="Child5Accent5" refType="h" fact="0.9619"/>
                  <dgm:constr type="w" for="ch" forName="Child5Accent5" refType="w" fact="0.0287"/>
                  <dgm:constr type="h" for="ch" forName="Child5Accent5" refType="h" fact="0.0381"/>
                  <dgm:constr type="l" for="ch" forName="Child5Accent6" refType="w" fact="0.2426"/>
                  <dgm:constr type="t" for="ch" forName="Child5Accent6" refType="h" fact="0.9619"/>
                  <dgm:constr type="w" for="ch" forName="Child5Accent6" refType="w" fact="0.0287"/>
                  <dgm:constr type="h" for="ch" forName="Child5Accent6" refType="h" fact="0.0381"/>
                  <dgm:constr type="l" for="ch" forName="Child5Accent7" refType="w" fact="0.1813"/>
                  <dgm:constr type="t" for="ch" forName="Child5Accent7" refType="h" fact="0.9619"/>
                  <dgm:constr type="w" for="ch" forName="Child5Accent7" refType="w" fact="0.0287"/>
                  <dgm:constr type="h" for="ch" forName="Child5Accent7" refType="h" fact="0.0381"/>
                  <dgm:constr type="l" for="ch" forName="Child5Accent8" refType="w" fact="0.12"/>
                  <dgm:constr type="t" for="ch" forName="Child5Accent8" refType="h" fact="0.9619"/>
                  <dgm:constr type="w" for="ch" forName="Child5Accent8" refType="w" fact="0.0287"/>
                  <dgm:constr type="h" for="ch" forName="Child5Accent8" refType="h" fact="0.0381"/>
                  <dgm:constr type="l" for="ch" forName="Child5Accent9" refType="w" fact="0.0587"/>
                  <dgm:constr type="t" for="ch" forName="Child5Accent9" refType="h" fact="0.9619"/>
                  <dgm:constr type="w" for="ch" forName="Child5Accent9" refType="w" fact="0.0287"/>
                  <dgm:constr type="h" for="ch" forName="Child5Accent9" refType="h" fact="0.0381"/>
                  <dgm:constr type="l" for="ch" forName="Child5Accent2" refType="w" fact="0.453"/>
                  <dgm:constr type="t" for="ch" forName="Child5Accent2" refType="h" fact="0.8375"/>
                  <dgm:constr type="w" for="ch" forName="Child5Accent2" refType="w" fact="0.0287"/>
                  <dgm:constr type="h" for="ch" forName="Child5Accent2" refType="h" fact="0.0381"/>
                  <dgm:constr type="l" for="ch" forName="Child5Accent3" refType="w" fact="0.4118"/>
                  <dgm:constr type="t" for="ch" forName="Child5Accent3" refType="h" fact="0.8991"/>
                  <dgm:constr type="w" for="ch" forName="Child5Accent3" refType="w" fact="0.0287"/>
                  <dgm:constr type="h" for="ch" forName="Child5Accent3" refType="h" fact="0.0381"/>
                  <dgm:constr type="l" for="ch" forName="Child1Accent2" refType="w" fact="0.4458"/>
                  <dgm:constr type="t" for="ch" forName="Child1Accent2" refType="h" fact="0.2004"/>
                  <dgm:constr type="w" for="ch" forName="Child1Accent2" refType="w" fact="0.0287"/>
                  <dgm:constr type="h" for="ch" forName="Child1Accent2" refType="h" fact="0.0381"/>
                  <dgm:constr type="l" for="ch" forName="Child1Accent3" refType="w" fact="0.4054"/>
                  <dgm:constr type="t" for="ch" forName="Child1Accent3" refType="h" fact="0.1445"/>
                  <dgm:constr type="w" for="ch" forName="Child1Accent3" refType="w" fact="0.0287"/>
                  <dgm:constr type="h" for="ch" forName="Child1Accent3" refType="h" fact="0.0381"/>
                  <dgm:constr type="l" for="ch" forName="Child5" refType="w" fact="0.0581"/>
                  <dgm:constr type="t" for="ch" forName="Child5" refType="h" fact="0.8635"/>
                  <dgm:constr type="w" for="ch" forName="Child5" refType="w" fact="0.3364"/>
                  <dgm:constr type="h" for="ch" forName="Child5" refType="h" fact="0.0981"/>
                  <dgm:constr type="l" for="ch" forName="Child4" refType="w" fact="0"/>
                  <dgm:constr type="t" for="ch" forName="Child4" refType="h" fact="0.6701"/>
                  <dgm:constr type="w" for="ch" forName="Child4" refType="w" fact="0.3364"/>
                  <dgm:constr type="h" for="ch" forName="Child4" refType="h" fact="0.0981"/>
                  <dgm:constr type="l" for="ch" forName="Child3" refType="w" fact="0"/>
                  <dgm:constr type="t" for="ch" forName="Child3" refType="h" fact="0.4276"/>
                  <dgm:constr type="w" for="ch" forName="Child3" refType="w" fact="0.2544"/>
                  <dgm:constr type="h" for="ch" forName="Child3" refType="h" fact="0.0981"/>
                  <dgm:constr type="l" for="ch" forName="Child2" refType="w" fact="0"/>
                  <dgm:constr type="t" for="ch" forName="Child2" refType="h" fact="0.1798"/>
                  <dgm:constr type="w" for="ch" forName="Child2" refType="w" fact="0.3364"/>
                  <dgm:constr type="h" for="ch" forName="Child2" refType="h" fact="0.0981"/>
                  <dgm:constr type="l" for="ch" forName="Child1" refType="w" fact="0.0581"/>
                  <dgm:constr type="t" for="ch" forName="Child1" refType="h" fact="0"/>
                  <dgm:constr type="w" for="ch" forName="Child1" refType="w" fact="0.3364"/>
                  <dgm:constr type="h" for="ch" forName="Child1" refType="h" fact="0.0981"/>
                  <dgm:constr type="l" for="ch" forName="Parent" refType="w" fact="0.3653"/>
                  <dgm:constr type="t" for="ch" forName="Parent" refType="h" fact="0.3513"/>
                  <dgm:constr type="w" for="ch" forName="Parent" refType="w" fact="0.2906"/>
                  <dgm:constr type="h" for="ch" forName="Parent" refType="h" fact="0.3859"/>
                </dgm:constrLst>
              </dgm:else>
            </dgm:choose>
          </dgm:if>
          <dgm:else name="Name13">
            <dgm:choose name="Name14">
              <dgm:if name="Name15" axis="ch" ptType="node" func="cnt" op="equ" val="0">
                <dgm:alg type="composite">
                  <dgm:param type="ar" val="2.1059"/>
                </dgm:alg>
                <dgm:constrLst>
                  <dgm:constr type="r" for="ch" forName="Parent" refType="w"/>
                  <dgm:constr type="t" for="ch" forName="Parent" refType="h" fact="0"/>
                  <dgm:constr type="w" for="ch" forName="Parent" refType="w" fact="0.4749"/>
                  <dgm:constr type="h" for="ch" forName="Parent" refType="h"/>
                  <dgm:constr type="r" for="ch" forName="ParentAccent1" refType="w" fact="0.0469"/>
                  <dgm:constr type="t" for="ch" forName="ParentAccent1" refType="h" fact="0.4506"/>
                  <dgm:constr type="w" for="ch" forName="ParentAccent1" refType="w" fact="0.0469"/>
                  <dgm:constr type="h" for="ch" forName="ParentAccent1" refType="h" fact="0.0988"/>
                  <dgm:constr type="r" for="ch" forName="ParentAccent2" refType="w" fact="0.1266"/>
                  <dgm:constr type="t" for="ch" forName="ParentAccent2" refType="h" fact="0.4506"/>
                  <dgm:constr type="w" for="ch" forName="ParentAccent2" refType="w" fact="0.0469"/>
                  <dgm:constr type="h" for="ch" forName="ParentAccent2" refType="h" fact="0.0988"/>
                  <dgm:constr type="r" for="ch" forName="ParentAccent3" refType="w" fact="0.2063"/>
                  <dgm:constr type="t" for="ch" forName="ParentAccent3" refType="h" fact="0.4506"/>
                  <dgm:constr type="w" for="ch" forName="ParentAccent3" refType="w" fact="0.0469"/>
                  <dgm:constr type="h" for="ch" forName="ParentAccent3" refType="h" fact="0.0988"/>
                  <dgm:constr type="r" for="ch" forName="ParentAccent4" refType="w" fact="0.286"/>
                  <dgm:constr type="t" for="ch" forName="ParentAccent4" refType="h" fact="0.4506"/>
                  <dgm:constr type="w" for="ch" forName="ParentAccent4" refType="w" fact="0.0469"/>
                  <dgm:constr type="h" for="ch" forName="ParentAccent4" refType="h" fact="0.0988"/>
                  <dgm:constr type="r" for="ch" forName="ParentAccent5" refType="w" fact="0.3657"/>
                  <dgm:constr type="t" for="ch" forName="ParentAccent5" refType="h" fact="0.4506"/>
                  <dgm:constr type="w" for="ch" forName="ParentAccent5" refType="w" fact="0.0469"/>
                  <dgm:constr type="h" for="ch" forName="ParentAccent5" refType="h" fact="0.0988"/>
                  <dgm:constr type="r" for="ch" forName="ParentAccent6" refType="w" fact="0.4924"/>
                  <dgm:constr type="t" for="ch" forName="ParentAccent6" refType="h" fact="0.4012"/>
                  <dgm:constr type="w" for="ch" forName="ParentAccent6" refType="w" fact="0.0939"/>
                  <dgm:constr type="h" for="ch" forName="ParentAccent6" refType="h" fact="0.1976"/>
                  <dgm:constr type="r" for="ch" forName="ParentAccent7" refType="w" fact="0.1234"/>
                  <dgm:constr type="t" for="ch" forName="ParentAccent7" refType="h" fact="0.2465"/>
                  <dgm:constr type="w" for="ch" forName="ParentAccent7" refType="w" fact="0.0469"/>
                  <dgm:constr type="h" for="ch" forName="ParentAccent7" refType="h" fact="0.0988"/>
                  <dgm:constr type="r" for="ch" forName="ParentAccent8" refType="w" fact="0.1234"/>
                  <dgm:constr type="t" for="ch" forName="ParentAccent8" refType="h" fact="0.6562"/>
                  <dgm:constr type="w" for="ch" forName="ParentAccent8" refType="w" fact="0.0469"/>
                  <dgm:constr type="h" for="ch" forName="ParentAccent8" refType="h" fact="0.0988"/>
                  <dgm:constr type="r" for="ch" forName="ParentAccent9" refType="w" fact="0.0815"/>
                  <dgm:constr type="t" for="ch" forName="ParentAccent9" refType="h" fact="0.3353"/>
                  <dgm:constr type="w" for="ch" forName="ParentAccent9" refType="w" fact="0.0469"/>
                  <dgm:constr type="h" for="ch" forName="ParentAccent9" refType="h" fact="0.0988"/>
                  <dgm:constr type="r" for="ch" forName="ParentAccent10" refType="w" fact="0.0787"/>
                  <dgm:constr type="t" for="ch" forName="ParentAccent10" refType="h" fact="0.5679"/>
                  <dgm:constr type="w" for="ch" forName="ParentAccent10" refType="w" fact="0.0469"/>
                  <dgm:constr type="h" for="ch" forName="ParentAccent10" refType="h" fact="0.0988"/>
                </dgm:constrLst>
              </dgm:if>
              <dgm:if name="Name16" axis="ch" ptType="node" func="cnt" op="equ" val="1">
                <dgm:alg type="composite">
                  <dgm:param type="ar" val="3.4411"/>
                </dgm:alg>
                <dgm:constrLst>
                  <dgm:constr type="primFontSz" for="des" forName="Child1" val="65"/>
                  <dgm:constr type="primFontSz" for="des" forName="Child1" refType="primFontSz" refFor="des" refForName="Parent" op="lte"/>
                  <dgm:constr type="r" for="ch" forName="Child1Accent1" refType="w" fact="0.716"/>
                  <dgm:constr type="t" for="ch" forName="Child1Accent1" refType="h" fact="0.4012"/>
                  <dgm:constr type="w" for="ch" forName="Child1Accent1" refType="w" fact="0.0574"/>
                  <dgm:constr type="h" for="ch" forName="Child1Accent1" refType="h" fact="0.1976"/>
                  <dgm:constr type="r" for="ch" forName="Child1Accent2" refType="w" fact="0.7728"/>
                  <dgm:constr type="t" for="ch" forName="Child1Accent2" refType="h" fact="0.4506"/>
                  <dgm:constr type="w" for="ch" forName="Child1Accent2" refType="w" fact="0.0287"/>
                  <dgm:constr type="h" for="ch" forName="Child1Accent2" refType="h" fact="0.0988"/>
                  <dgm:constr type="r" for="ch" forName="Child1Accent3" refType="w" fact="0.8295"/>
                  <dgm:constr type="t" for="ch" forName="Child1Accent3" refType="h" fact="0.4506"/>
                  <dgm:constr type="w" for="ch" forName="Child1Accent3" refType="w" fact="0.0287"/>
                  <dgm:constr type="h" for="ch" forName="Child1Accent3" refType="h" fact="0.0988"/>
                  <dgm:constr type="r" for="ch" forName="Child1Accent4" refType="w" fact="0.8863"/>
                  <dgm:constr type="t" for="ch" forName="Child1Accent4" refType="h" fact="0.4506"/>
                  <dgm:constr type="w" for="ch" forName="Child1Accent4" refType="w" fact="0.0287"/>
                  <dgm:constr type="h" for="ch" forName="Child1Accent4" refType="h" fact="0.0988"/>
                  <dgm:constr type="r" for="ch" forName="Child1Accent5" refType="w" fact="0.943"/>
                  <dgm:constr type="t" for="ch" forName="Child1Accent5" refType="h" fact="0.4506"/>
                  <dgm:constr type="w" for="ch" forName="Child1Accent5" refType="w" fact="0.0287"/>
                  <dgm:constr type="h" for="ch" forName="Child1Accent5" refType="h" fact="0.0988"/>
                  <dgm:constr type="r" for="ch" forName="Child1Accent6" refType="w" fact="0.9998"/>
                  <dgm:constr type="t" for="ch" forName="Child1Accent6" refType="h" fact="0.4506"/>
                  <dgm:constr type="w" for="ch" forName="Child1Accent6" refType="w" fact="0.0287"/>
                  <dgm:constr type="h" for="ch" forName="Child1Accent6" refType="h" fact="0.0988"/>
                  <dgm:constr type="l" for="ch" forName="Child1Accent7" refType="w" fact="0"/>
                  <dgm:constr type="t" for="ch" forName="Child1Accent7" refType="h" fact="0"/>
                  <dgm:constr type="w" for="ch" forName="Child1Accent7" refType="w" fact="0"/>
                  <dgm:constr type="h" for="ch" forName="Child1Accent7" refType="h" fact="0"/>
                  <dgm:constr type="l" for="ch" forName="Child1Accent8" refType="w" fact="0"/>
                  <dgm:constr type="t" for="ch" forName="Child1Accent8" refType="h" fact="0"/>
                  <dgm:constr type="w" for="ch" forName="Child1Accent8" refType="w" fact="0"/>
                  <dgm:constr type="h" for="ch" forName="Child1Accent8" refType="h" fact="0"/>
                  <dgm:constr type="l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r" for="ch" forName="ParentAccent1" refType="w" fact="0.0287"/>
                  <dgm:constr type="t" for="ch" forName="ParentAccent1" refType="h" fact="0.4506"/>
                  <dgm:constr type="w" for="ch" forName="ParentAccent1" refType="w" fact="0.0287"/>
                  <dgm:constr type="h" for="ch" forName="ParentAccent1" refType="h" fact="0.0988"/>
                  <dgm:constr type="r" for="ch" forName="ParentAccent2" refType="w" fact="0.0813"/>
                  <dgm:constr type="t" for="ch" forName="ParentAccent2" refType="h" fact="0.4506"/>
                  <dgm:constr type="w" for="ch" forName="ParentAccent2" refType="w" fact="0.0287"/>
                  <dgm:constr type="h" for="ch" forName="ParentAccent2" refType="h" fact="0.0988"/>
                  <dgm:constr type="r" for="ch" forName="ParentAccent3" refType="w" fact="0.1339"/>
                  <dgm:constr type="t" for="ch" forName="ParentAccent3" refType="h" fact="0.4506"/>
                  <dgm:constr type="w" for="ch" forName="ParentAccent3" refType="w" fact="0.0287"/>
                  <dgm:constr type="h" for="ch" forName="ParentAccent3" refType="h" fact="0.0988"/>
                  <dgm:constr type="r" for="ch" forName="ParentAccent4" refType="w" fact="0.1864"/>
                  <dgm:constr type="t" for="ch" forName="ParentAccent4" refType="h" fact="0.4506"/>
                  <dgm:constr type="w" for="ch" forName="ParentAccent4" refType="w" fact="0.0287"/>
                  <dgm:constr type="h" for="ch" forName="ParentAccent4" refType="h" fact="0.0988"/>
                  <dgm:constr type="r" for="ch" forName="ParentAccent5" refType="w" fact="0.239"/>
                  <dgm:constr type="t" for="ch" forName="ParentAccent5" refType="h" fact="0.4506"/>
                  <dgm:constr type="w" for="ch" forName="ParentAccent5" refType="w" fact="0.0287"/>
                  <dgm:constr type="h" for="ch" forName="ParentAccent5" refType="h" fact="0.0988"/>
                  <dgm:constr type="r" for="ch" forName="ParentAccent6" refType="w" fact="0.3203"/>
                  <dgm:constr type="t" for="ch" forName="ParentAccent6" refType="h" fact="0.4012"/>
                  <dgm:constr type="w" for="ch" forName="ParentAccent6" refType="w" fact="0.0574"/>
                  <dgm:constr type="h" for="ch" forName="ParentAccent6" refType="h" fact="0.1976"/>
                  <dgm:constr type="r" for="ch" forName="ParentAccent7" refType="w" fact="0.0755"/>
                  <dgm:constr type="t" for="ch" forName="ParentAccent7" refType="h" fact="0.2465"/>
                  <dgm:constr type="w" for="ch" forName="ParentAccent7" refType="w" fact="0.0287"/>
                  <dgm:constr type="h" for="ch" forName="ParentAccent7" refType="h" fact="0.0988"/>
                  <dgm:constr type="r" for="ch" forName="ParentAccent8" refType="w" fact="0.0755"/>
                  <dgm:constr type="t" for="ch" forName="ParentAccent8" refType="h" fact="0.6562"/>
                  <dgm:constr type="w" for="ch" forName="ParentAccent8" refType="w" fact="0.0287"/>
                  <dgm:constr type="h" for="ch" forName="ParentAccent8" refType="h" fact="0.0988"/>
                  <dgm:constr type="r" for="ch" forName="ParentAccent9" refType="w" fact="0.0499"/>
                  <dgm:constr type="t" for="ch" forName="ParentAccent9" refType="h" fact="0.3353"/>
                  <dgm:constr type="w" for="ch" forName="ParentAccent9" refType="w" fact="0.0287"/>
                  <dgm:constr type="h" for="ch" forName="ParentAccent9" refType="h" fact="0.0988"/>
                  <dgm:constr type="r" for="ch" forName="ParentAccent10" refType="w" fact="0.0482"/>
                  <dgm:constr type="t" for="ch" forName="ParentAccent10" refType="h" fact="0.5679"/>
                  <dgm:constr type="w" for="ch" forName="ParentAccent10" refType="w" fact="0.0287"/>
                  <dgm:constr type="h" for="ch" forName="ParentAccent10" refType="h" fact="0.0988"/>
                  <dgm:constr type="r" for="ch" forName="Child1" refType="w"/>
                  <dgm:constr type="t" for="ch" forName="Child1" refType="h" fact="0.1978"/>
                  <dgm:constr type="w" for="ch" forName="Child1" refType="w" fact="0.2544"/>
                  <dgm:constr type="h" for="ch" forName="Child1" refType="h" fact="0.2541"/>
                  <dgm:constr type="r" for="ch" forName="Parent" refType="w" fact="0.6347"/>
                  <dgm:constr type="t" for="ch" forName="Parent" refType="h" fact="0"/>
                  <dgm:constr type="w" for="ch" forName="Parent" refType="w" fact="0.2906"/>
                  <dgm:constr type="h" for="ch" forName="Parent" refType="h"/>
                </dgm:constrLst>
              </dgm:if>
              <dgm:if name="Name17" axis="ch" ptType="node" func="cnt" op="equ" val="2">
                <dgm:alg type="composite">
                  <dgm:param type="ar" val="2.1185"/>
                </dgm:alg>
                <dgm:constrLst>
                  <dgm:constr type="primFontSz" for="des" forName="Child1" val="65"/>
                  <dgm:constr type="primFontSz" for="des" forName="Child1" refType="primFontSz" refFor="des" refForName="Parent" op="lte"/>
                  <dgm:constr type="primFontSz" for="des" forName="Child2" refType="primFontSz" refFor="des" refForName="Parent" op="lte"/>
                  <dgm:constr type="primFontSz" for="des" forName="Child2" refType="primFontSz" refFor="des" refForName="Child1" op="equ"/>
                  <dgm:constr type="r" for="ch" forName="Child1Accent1" refType="w" fact="0.6564"/>
                  <dgm:constr type="t" for="ch" forName="Child1Accent1" refType="h" fact="0.2211"/>
                  <dgm:constr type="w" for="ch" forName="Child1Accent1" refType="w" fact="0.0574"/>
                  <dgm:constr type="h" for="ch" forName="Child1Accent1" refType="h" fact="0.1217"/>
                  <dgm:constr type="r" for="ch" forName="Child1Accent2" refType="w" fact="0.6932"/>
                  <dgm:constr type="t" for="ch" forName="Child1Accent2" refType="h" fact="0.1569"/>
                  <dgm:constr type="w" for="ch" forName="Child1Accent2" refType="w" fact="0.0287"/>
                  <dgm:constr type="h" for="ch" forName="Child1Accent2" refType="h" fact="0.0608"/>
                  <dgm:constr type="r" for="ch" forName="Child1Accent3" refType="w" fact="0.7545"/>
                  <dgm:constr type="t" for="ch" forName="Child1Accent3" refType="h" fact="0.1569"/>
                  <dgm:constr type="w" for="ch" forName="Child1Accent3" refType="w" fact="0.0287"/>
                  <dgm:constr type="h" for="ch" forName="Child1Accent3" refType="h" fact="0.0608"/>
                  <dgm:constr type="r" for="ch" forName="Child1Accent4" refType="w" fact="0.8158"/>
                  <dgm:constr type="t" for="ch" forName="Child1Accent4" refType="h" fact="0.1569"/>
                  <dgm:constr type="w" for="ch" forName="Child1Accent4" refType="w" fact="0.0287"/>
                  <dgm:constr type="h" for="ch" forName="Child1Accent4" refType="h" fact="0.0608"/>
                  <dgm:constr type="r" for="ch" forName="Child1Accent5" refType="w" fact="0.8771"/>
                  <dgm:constr type="t" for="ch" forName="Child1Accent5" refType="h" fact="0.1569"/>
                  <dgm:constr type="w" for="ch" forName="Child1Accent5" refType="w" fact="0.0287"/>
                  <dgm:constr type="h" for="ch" forName="Child1Accent5" refType="h" fact="0.0608"/>
                  <dgm:constr type="r" for="ch" forName="Child1Accent6" refType="w" fact="0.9385"/>
                  <dgm:constr type="t" for="ch" forName="Child1Accent6" refType="h" fact="0.1569"/>
                  <dgm:constr type="w" for="ch" forName="Child1Accent6" refType="w" fact="0.0287"/>
                  <dgm:constr type="h" for="ch" forName="Child1Accent6" refType="h" fact="0.0608"/>
                  <dgm:constr type="r" for="ch" forName="Child1Accent7" refType="w" fact="0.9998"/>
                  <dgm:constr type="t" for="ch" forName="Child1Accent7" refType="h" fact="0.1569"/>
                  <dgm:constr type="w" for="ch" forName="Child1Accent7" refType="w" fact="0.0287"/>
                  <dgm:constr type="h" for="ch" forName="Child1Accent7" refType="h" fact="0.0608"/>
                  <dgm:constr type="l" for="ch" forName="Child1Accent8" refType="w" fact="0"/>
                  <dgm:constr type="t" for="ch" forName="Child1Accent8" refType="h" fact="0"/>
                  <dgm:constr type="w" for="ch" forName="Child1Accent8" refType="w" fact="0"/>
                  <dgm:constr type="h" for="ch" forName="Child1Accent8" refType="h" fact="0"/>
                  <dgm:constr type="l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r" for="ch" forName="Child2Accent1" refType="w" fact="0.6564"/>
                  <dgm:constr type="t" for="ch" forName="Child2Accent1" refType="h" fact="0.8153"/>
                  <dgm:constr type="w" for="ch" forName="Child2Accent1" refType="w" fact="0.0574"/>
                  <dgm:constr type="h" for="ch" forName="Child2Accent1" refType="h" fact="0.1217"/>
                  <dgm:constr type="r" for="ch" forName="Child2Accent2" refType="w" fact="0.6932"/>
                  <dgm:constr type="t" for="ch" forName="Child2Accent2" refType="h" fact="0.9392"/>
                  <dgm:constr type="w" for="ch" forName="Child2Accent2" refType="w" fact="0.0287"/>
                  <dgm:constr type="h" for="ch" forName="Child2Accent2" refType="h" fact="0.0608"/>
                  <dgm:constr type="r" for="ch" forName="Child2Accent3" refType="w" fact="0.7545"/>
                  <dgm:constr type="t" for="ch" forName="Child2Accent3" refType="h" fact="0.9392"/>
                  <dgm:constr type="w" for="ch" forName="Child2Accent3" refType="w" fact="0.0287"/>
                  <dgm:constr type="h" for="ch" forName="Child2Accent3" refType="h" fact="0.0608"/>
                  <dgm:constr type="r" for="ch" forName="Child2Accent4" refType="w" fact="0.8158"/>
                  <dgm:constr type="t" for="ch" forName="Child2Accent4" refType="h" fact="0.9392"/>
                  <dgm:constr type="w" for="ch" forName="Child2Accent4" refType="w" fact="0.0287"/>
                  <dgm:constr type="h" for="ch" forName="Child2Accent4" refType="h" fact="0.0608"/>
                  <dgm:constr type="r" for="ch" forName="Child2Accent5" refType="w" fact="0.8771"/>
                  <dgm:constr type="t" for="ch" forName="Child2Accent5" refType="h" fact="0.9392"/>
                  <dgm:constr type="w" for="ch" forName="Child2Accent5" refType="w" fact="0.0287"/>
                  <dgm:constr type="h" for="ch" forName="Child2Accent5" refType="h" fact="0.0608"/>
                  <dgm:constr type="r" for="ch" forName="Child2Accent6" refType="w" fact="0.9385"/>
                  <dgm:constr type="t" for="ch" forName="Child2Accent6" refType="h" fact="0.9392"/>
                  <dgm:constr type="w" for="ch" forName="Child2Accent6" refType="w" fact="0.0287"/>
                  <dgm:constr type="h" for="ch" forName="Child2Accent6" refType="h" fact="0.0608"/>
                  <dgm:constr type="r" for="ch" forName="Child2Accent7" refType="w" fact="0.9998"/>
                  <dgm:constr type="t" for="ch" forName="Child2Accent7" refType="h" fact="0.9392"/>
                  <dgm:constr type="w" for="ch" forName="Child2Accent7" refType="w" fact="0.0287"/>
                  <dgm:constr type="h" for="ch" forName="Child2Accent7" refType="h" fact="0.0608"/>
                  <dgm:constr type="r" for="ch" forName="ParentAccent1" refType="w" fact="0.0287"/>
                  <dgm:constr type="t" for="ch" forName="ParentAccent1" refType="h" fact="0.5511"/>
                  <dgm:constr type="w" for="ch" forName="ParentAccent1" refType="w" fact="0.0287"/>
                  <dgm:constr type="h" for="ch" forName="ParentAccent1" refType="h" fact="0.0608"/>
                  <dgm:constr type="r" for="ch" forName="ParentAccent2" refType="w" fact="0.0813"/>
                  <dgm:constr type="t" for="ch" forName="ParentAccent2" refType="h" fact="0.5511"/>
                  <dgm:constr type="w" for="ch" forName="ParentAccent2" refType="w" fact="0.0287"/>
                  <dgm:constr type="h" for="ch" forName="ParentAccent2" refType="h" fact="0.0608"/>
                  <dgm:constr type="r" for="ch" forName="ParentAccent3" refType="w" fact="0.1339"/>
                  <dgm:constr type="t" for="ch" forName="ParentAccent3" refType="h" fact="0.5511"/>
                  <dgm:constr type="w" for="ch" forName="ParentAccent3" refType="w" fact="0.0287"/>
                  <dgm:constr type="h" for="ch" forName="ParentAccent3" refType="h" fact="0.0608"/>
                  <dgm:constr type="r" for="ch" forName="ParentAccent4" refType="w" fact="0.1864"/>
                  <dgm:constr type="t" for="ch" forName="ParentAccent4" refType="h" fact="0.5511"/>
                  <dgm:constr type="w" for="ch" forName="ParentAccent4" refType="w" fact="0.0287"/>
                  <dgm:constr type="h" for="ch" forName="ParentAccent4" refType="h" fact="0.0608"/>
                  <dgm:constr type="r" for="ch" forName="ParentAccent5" refType="w" fact="0.239"/>
                  <dgm:constr type="t" for="ch" forName="ParentAccent5" refType="h" fact="0.5511"/>
                  <dgm:constr type="w" for="ch" forName="ParentAccent5" refType="w" fact="0.0287"/>
                  <dgm:constr type="h" for="ch" forName="ParentAccent5" refType="h" fact="0.0608"/>
                  <dgm:constr type="r" for="ch" forName="ParentAccent6" refType="w" fact="0.3203"/>
                  <dgm:constr type="t" for="ch" forName="ParentAccent6" refType="h" fact="0.5207"/>
                  <dgm:constr type="w" for="ch" forName="ParentAccent6" refType="w" fact="0.0574"/>
                  <dgm:constr type="h" for="ch" forName="ParentAccent6" refType="h" fact="0.1217"/>
                  <dgm:constr type="r" for="ch" forName="ParentAccent7" refType="w" fact="0.0755"/>
                  <dgm:constr type="t" for="ch" forName="ParentAccent7" refType="h" fact="0.4255"/>
                  <dgm:constr type="w" for="ch" forName="ParentAccent7" refType="w" fact="0.0287"/>
                  <dgm:constr type="h" for="ch" forName="ParentAccent7" refType="h" fact="0.0608"/>
                  <dgm:constr type="r" for="ch" forName="ParentAccent8" refType="w" fact="0.0755"/>
                  <dgm:constr type="t" for="ch" forName="ParentAccent8" refType="h" fact="0.6776"/>
                  <dgm:constr type="w" for="ch" forName="ParentAccent8" refType="w" fact="0.0287"/>
                  <dgm:constr type="h" for="ch" forName="ParentAccent8" refType="h" fact="0.0608"/>
                  <dgm:constr type="r" for="ch" forName="ParentAccent9" refType="w" fact="0.0499"/>
                  <dgm:constr type="t" for="ch" forName="ParentAccent9" refType="h" fact="0.4801"/>
                  <dgm:constr type="w" for="ch" forName="ParentAccent9" refType="w" fact="0.0287"/>
                  <dgm:constr type="h" for="ch" forName="ParentAccent9" refType="h" fact="0.0608"/>
                  <dgm:constr type="r" for="ch" forName="ParentAccent10" refType="w" fact="0.0482"/>
                  <dgm:constr type="t" for="ch" forName="ParentAccent10" refType="h" fact="0.6233"/>
                  <dgm:constr type="w" for="ch" forName="ParentAccent10" refType="w" fact="0.0287"/>
                  <dgm:constr type="h" for="ch" forName="ParentAccent10" refType="h" fact="0.0608"/>
                  <dgm:constr type="r" for="ch" forName="Child2" refType="w"/>
                  <dgm:constr type="t" for="ch" forName="Child2" refType="h" fact="0.7822"/>
                  <dgm:constr type="w" for="ch" forName="Child2" refType="w" fact="0.3364"/>
                  <dgm:constr type="h" for="ch" forName="Child2" refType="h" fact="0.1564"/>
                  <dgm:constr type="r" for="ch" forName="Child1" refType="w"/>
                  <dgm:constr type="t" for="ch" forName="Child1" refType="h" fact="0"/>
                  <dgm:constr type="w" for="ch" forName="Child1" refType="w" fact="0.3364"/>
                  <dgm:constr type="h" for="ch" forName="Child1" refType="h" fact="0.1564"/>
                  <dgm:constr type="r" for="ch" forName="Parent" refType="w" fact="0.6347"/>
                  <dgm:constr type="t" for="ch" forName="Parent" refType="h" fact="0.2737"/>
                  <dgm:constr type="w" for="ch" forName="Parent" refType="w" fact="0.2906"/>
                  <dgm:constr type="h" for="ch" forName="Parent" refType="h" fact="0.6157"/>
                </dgm:constrLst>
              </dgm:if>
              <dgm:if name="Name18" axis="ch" ptType="node" func="cnt" op="equ" val="3">
                <dgm:alg type="composite">
                  <dgm:param type="ar" val="2.1185"/>
                </dgm:alg>
                <dgm:constrLst>
                  <dgm:constr type="primFontSz" for="des" forName="Child1" val="65"/>
                  <dgm:constr type="primFontSz" for="des" forName="Child1" refType="primFontSz" refFor="des" refForName="Parent" op="lte"/>
                  <dgm:constr type="primFontSz" for="des" forName="Child2" refType="primFontSz" refFor="des" refForName="Parent" op="lte"/>
                  <dgm:constr type="primFontSz" for="des" forName="Child3" refType="primFontSz" refFor="des" refForName="Parent" op="lte"/>
                  <dgm:constr type="primFontSz" for="des" forName="Child2" refType="primFontSz" refFor="des" refForName="Child1" op="equ"/>
                  <dgm:constr type="primFontSz" for="des" forName="Child3" refType="primFontSz" refFor="des" refForName="Child1" op="equ"/>
                  <dgm:constr type="r" for="ch" forName="Child1Accent1" refType="w" fact="0.6564"/>
                  <dgm:constr type="t" for="ch" forName="Child1Accent1" refType="h" fact="0.2211"/>
                  <dgm:constr type="w" for="ch" forName="Child1Accent1" refType="w" fact="0.0574"/>
                  <dgm:constr type="h" for="ch" forName="Child1Accent1" refType="h" fact="0.1217"/>
                  <dgm:constr type="r" for="ch" forName="Child1Accent2" refType="w" fact="0.6932"/>
                  <dgm:constr type="t" for="ch" forName="Child1Accent2" refType="h" fact="0.1569"/>
                  <dgm:constr type="w" for="ch" forName="Child1Accent2" refType="w" fact="0.0287"/>
                  <dgm:constr type="h" for="ch" forName="Child1Accent2" refType="h" fact="0.0608"/>
                  <dgm:constr type="r" for="ch" forName="Child1Accent3" refType="w" fact="0.7545"/>
                  <dgm:constr type="t" for="ch" forName="Child1Accent3" refType="h" fact="0.1569"/>
                  <dgm:constr type="w" for="ch" forName="Child1Accent3" refType="w" fact="0.0287"/>
                  <dgm:constr type="h" for="ch" forName="Child1Accent3" refType="h" fact="0.0608"/>
                  <dgm:constr type="r" for="ch" forName="Child1Accent4" refType="w" fact="0.8158"/>
                  <dgm:constr type="t" for="ch" forName="Child1Accent4" refType="h" fact="0.1569"/>
                  <dgm:constr type="w" for="ch" forName="Child1Accent4" refType="w" fact="0.0287"/>
                  <dgm:constr type="h" for="ch" forName="Child1Accent4" refType="h" fact="0.0608"/>
                  <dgm:constr type="r" for="ch" forName="Child1Accent5" refType="w" fact="0.8771"/>
                  <dgm:constr type="t" for="ch" forName="Child1Accent5" refType="h" fact="0.1569"/>
                  <dgm:constr type="w" for="ch" forName="Child1Accent5" refType="w" fact="0.0287"/>
                  <dgm:constr type="h" for="ch" forName="Child1Accent5" refType="h" fact="0.0608"/>
                  <dgm:constr type="r" for="ch" forName="Child1Accent6" refType="w" fact="0.9385"/>
                  <dgm:constr type="t" for="ch" forName="Child1Accent6" refType="h" fact="0.1569"/>
                  <dgm:constr type="w" for="ch" forName="Child1Accent6" refType="w" fact="0.0287"/>
                  <dgm:constr type="h" for="ch" forName="Child1Accent6" refType="h" fact="0.0608"/>
                  <dgm:constr type="r" for="ch" forName="Child1Accent7" refType="w" fact="0.9998"/>
                  <dgm:constr type="t" for="ch" forName="Child1Accent7" refType="h" fact="0.1569"/>
                  <dgm:constr type="w" for="ch" forName="Child1Accent7" refType="w" fact="0.0287"/>
                  <dgm:constr type="h" for="ch" forName="Child1Accent7" refType="h" fact="0.0608"/>
                  <dgm:constr type="r" for="ch" forName="Child1Accent8" refType="w" fact="0"/>
                  <dgm:constr type="t" for="ch" forName="Child1Accent8" refType="h" fact="0"/>
                  <dgm:constr type="w" for="ch" forName="Child1Accent8" refType="w" fact="0"/>
                  <dgm:constr type="h" for="ch" forName="Child1Accent8" refType="h" fact="0"/>
                  <dgm:constr type="r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r" for="ch" forName="Child2Accent1" refType="w" fact="0.716"/>
                  <dgm:constr type="t" for="ch" forName="Child2Accent1" refType="h" fact="0.5207"/>
                  <dgm:constr type="w" for="ch" forName="Child2Accent1" refType="w" fact="0.0574"/>
                  <dgm:constr type="h" for="ch" forName="Child2Accent1" refType="h" fact="0.1217"/>
                  <dgm:constr type="r" for="ch" forName="Child2Accent2" refType="w" fact="0.7728"/>
                  <dgm:constr type="t" for="ch" forName="Child2Accent2" refType="h" fact="0.5511"/>
                  <dgm:constr type="w" for="ch" forName="Child2Accent2" refType="w" fact="0.0287"/>
                  <dgm:constr type="h" for="ch" forName="Child2Accent2" refType="h" fact="0.0608"/>
                  <dgm:constr type="r" for="ch" forName="Child2Accent3" refType="w" fact="0.8295"/>
                  <dgm:constr type="t" for="ch" forName="Child2Accent3" refType="h" fact="0.5511"/>
                  <dgm:constr type="w" for="ch" forName="Child2Accent3" refType="w" fact="0.0287"/>
                  <dgm:constr type="h" for="ch" forName="Child2Accent3" refType="h" fact="0.0608"/>
                  <dgm:constr type="r" for="ch" forName="Child2Accent4" refType="w" fact="0.8863"/>
                  <dgm:constr type="t" for="ch" forName="Child2Accent4" refType="h" fact="0.5511"/>
                  <dgm:constr type="w" for="ch" forName="Child2Accent4" refType="w" fact="0.0287"/>
                  <dgm:constr type="h" for="ch" forName="Child2Accent4" refType="h" fact="0.0608"/>
                  <dgm:constr type="r" for="ch" forName="Child2Accent5" refType="w" fact="0.943"/>
                  <dgm:constr type="t" for="ch" forName="Child2Accent5" refType="h" fact="0.5511"/>
                  <dgm:constr type="w" for="ch" forName="Child2Accent5" refType="w" fact="0.0287"/>
                  <dgm:constr type="h" for="ch" forName="Child2Accent5" refType="h" fact="0.0608"/>
                  <dgm:constr type="r" for="ch" forName="Child2Accent6" refType="w" fact="0.9998"/>
                  <dgm:constr type="t" for="ch" forName="Child2Accent6" refType="h" fact="0.5511"/>
                  <dgm:constr type="w" for="ch" forName="Child2Accent6" refType="w" fact="0.0287"/>
                  <dgm:constr type="h" for="ch" forName="Child2Accent6" refType="h" fact="0.0608"/>
                  <dgm:constr type="r" for="ch" forName="Child2Accent7" refType="w" fact="0"/>
                  <dgm:constr type="t" for="ch" forName="Child2Accent7" refType="h" fact="0"/>
                  <dgm:constr type="w" for="ch" forName="Child2Accent7" refType="w" fact="0"/>
                  <dgm:constr type="h" for="ch" forName="Child2Accent7" refType="h" fact="0"/>
                  <dgm:constr type="r" for="ch" forName="Child3Accent1" refType="w" fact="0.6564"/>
                  <dgm:constr type="t" for="ch" forName="Child3Accent1" refType="h" fact="0.8153"/>
                  <dgm:constr type="w" for="ch" forName="Child3Accent1" refType="w" fact="0.0574"/>
                  <dgm:constr type="h" for="ch" forName="Child3Accent1" refType="h" fact="0.1217"/>
                  <dgm:constr type="r" for="ch" forName="Child3Accent2" refType="w" fact="0.6932"/>
                  <dgm:constr type="t" for="ch" forName="Child3Accent2" refType="h" fact="0.9392"/>
                  <dgm:constr type="w" for="ch" forName="Child3Accent2" refType="w" fact="0.0287"/>
                  <dgm:constr type="h" for="ch" forName="Child3Accent2" refType="h" fact="0.0608"/>
                  <dgm:constr type="r" for="ch" forName="Child3Accent3" refType="w" fact="0.7545"/>
                  <dgm:constr type="t" for="ch" forName="Child3Accent3" refType="h" fact="0.9392"/>
                  <dgm:constr type="w" for="ch" forName="Child3Accent3" refType="w" fact="0.0287"/>
                  <dgm:constr type="h" for="ch" forName="Child3Accent3" refType="h" fact="0.0608"/>
                  <dgm:constr type="r" for="ch" forName="Child3Accent4" refType="w" fact="0.8158"/>
                  <dgm:constr type="t" for="ch" forName="Child3Accent4" refType="h" fact="0.9392"/>
                  <dgm:constr type="w" for="ch" forName="Child3Accent4" refType="w" fact="0.0287"/>
                  <dgm:constr type="h" for="ch" forName="Child3Accent4" refType="h" fact="0.0608"/>
                  <dgm:constr type="r" for="ch" forName="Child3Accent5" refType="w" fact="0.8771"/>
                  <dgm:constr type="t" for="ch" forName="Child3Accent5" refType="h" fact="0.9392"/>
                  <dgm:constr type="w" for="ch" forName="Child3Accent5" refType="w" fact="0.0287"/>
                  <dgm:constr type="h" for="ch" forName="Child3Accent5" refType="h" fact="0.0608"/>
                  <dgm:constr type="r" for="ch" forName="Child3Accent6" refType="w" fact="0.9385"/>
                  <dgm:constr type="t" for="ch" forName="Child3Accent6" refType="h" fact="0.9392"/>
                  <dgm:constr type="w" for="ch" forName="Child3Accent6" refType="w" fact="0.0287"/>
                  <dgm:constr type="h" for="ch" forName="Child3Accent6" refType="h" fact="0.0608"/>
                  <dgm:constr type="r" for="ch" forName="Child3Accent7" refType="w" fact="0.9998"/>
                  <dgm:constr type="t" for="ch" forName="Child3Accent7" refType="h" fact="0.9392"/>
                  <dgm:constr type="w" for="ch" forName="Child3Accent7" refType="w" fact="0.0287"/>
                  <dgm:constr type="h" for="ch" forName="Child3Accent7" refType="h" fact="0.0608"/>
                  <dgm:constr type="r" for="ch" forName="ParentAccent1" refType="w" fact="0.0287"/>
                  <dgm:constr type="t" for="ch" forName="ParentAccent1" refType="h" fact="0.5511"/>
                  <dgm:constr type="w" for="ch" forName="ParentAccent1" refType="w" fact="0.0287"/>
                  <dgm:constr type="h" for="ch" forName="ParentAccent1" refType="h" fact="0.0608"/>
                  <dgm:constr type="r" for="ch" forName="ParentAccent2" refType="w" fact="0.0813"/>
                  <dgm:constr type="t" for="ch" forName="ParentAccent2" refType="h" fact="0.5511"/>
                  <dgm:constr type="w" for="ch" forName="ParentAccent2" refType="w" fact="0.0287"/>
                  <dgm:constr type="h" for="ch" forName="ParentAccent2" refType="h" fact="0.0608"/>
                  <dgm:constr type="r" for="ch" forName="ParentAccent3" refType="w" fact="0.1339"/>
                  <dgm:constr type="t" for="ch" forName="ParentAccent3" refType="h" fact="0.5511"/>
                  <dgm:constr type="w" for="ch" forName="ParentAccent3" refType="w" fact="0.0287"/>
                  <dgm:constr type="h" for="ch" forName="ParentAccent3" refType="h" fact="0.0608"/>
                  <dgm:constr type="r" for="ch" forName="ParentAccent4" refType="w" fact="0.1864"/>
                  <dgm:constr type="t" for="ch" forName="ParentAccent4" refType="h" fact="0.5511"/>
                  <dgm:constr type="w" for="ch" forName="ParentAccent4" refType="w" fact="0.0287"/>
                  <dgm:constr type="h" for="ch" forName="ParentAccent4" refType="h" fact="0.0608"/>
                  <dgm:constr type="r" for="ch" forName="ParentAccent5" refType="w" fact="0.239"/>
                  <dgm:constr type="t" for="ch" forName="ParentAccent5" refType="h" fact="0.5511"/>
                  <dgm:constr type="w" for="ch" forName="ParentAccent5" refType="w" fact="0.0287"/>
                  <dgm:constr type="h" for="ch" forName="ParentAccent5" refType="h" fact="0.0608"/>
                  <dgm:constr type="r" for="ch" forName="ParentAccent6" refType="w" fact="0.3203"/>
                  <dgm:constr type="t" for="ch" forName="ParentAccent6" refType="h" fact="0.5207"/>
                  <dgm:constr type="w" for="ch" forName="ParentAccent6" refType="w" fact="0.0574"/>
                  <dgm:constr type="h" for="ch" forName="ParentAccent6" refType="h" fact="0.1217"/>
                  <dgm:constr type="r" for="ch" forName="ParentAccent7" refType="w" fact="0.0755"/>
                  <dgm:constr type="t" for="ch" forName="ParentAccent7" refType="h" fact="0.4255"/>
                  <dgm:constr type="w" for="ch" forName="ParentAccent7" refType="w" fact="0.0287"/>
                  <dgm:constr type="h" for="ch" forName="ParentAccent7" refType="h" fact="0.0608"/>
                  <dgm:constr type="r" for="ch" forName="ParentAccent8" refType="w" fact="0.0755"/>
                  <dgm:constr type="t" for="ch" forName="ParentAccent8" refType="h" fact="0.6776"/>
                  <dgm:constr type="w" for="ch" forName="ParentAccent8" refType="w" fact="0.0287"/>
                  <dgm:constr type="h" for="ch" forName="ParentAccent8" refType="h" fact="0.0608"/>
                  <dgm:constr type="r" for="ch" forName="ParentAccent9" refType="w" fact="0.0499"/>
                  <dgm:constr type="t" for="ch" forName="ParentAccent9" refType="h" fact="0.4801"/>
                  <dgm:constr type="w" for="ch" forName="ParentAccent9" refType="w" fact="0.0287"/>
                  <dgm:constr type="h" for="ch" forName="ParentAccent9" refType="h" fact="0.0608"/>
                  <dgm:constr type="r" for="ch" forName="ParentAccent10" refType="w" fact="0.0482"/>
                  <dgm:constr type="t" for="ch" forName="ParentAccent10" refType="h" fact="0.6233"/>
                  <dgm:constr type="w" for="ch" forName="ParentAccent10" refType="w" fact="0.0287"/>
                  <dgm:constr type="h" for="ch" forName="ParentAccent10" refType="h" fact="0.0608"/>
                  <dgm:constr type="r" for="ch" forName="Child3" refType="w"/>
                  <dgm:constr type="t" for="ch" forName="Child3" refType="h" fact="0.7822"/>
                  <dgm:constr type="w" for="ch" forName="Child3" refType="w" fact="0.3364"/>
                  <dgm:constr type="h" for="ch" forName="Child3" refType="h" fact="0.1564"/>
                  <dgm:constr type="r" for="ch" forName="Child2" refType="w"/>
                  <dgm:constr type="t" for="ch" forName="Child2" refType="h" fact="0.3955"/>
                  <dgm:constr type="w" for="ch" forName="Child2" refType="w" fact="0.2544"/>
                  <dgm:constr type="h" for="ch" forName="Child2" refType="h" fact="0.1564"/>
                  <dgm:constr type="r" for="ch" forName="Child1" refType="w"/>
                  <dgm:constr type="t" for="ch" forName="Child1" refType="h" fact="0"/>
                  <dgm:constr type="w" for="ch" forName="Child1" refType="w" fact="0.3364"/>
                  <dgm:constr type="h" for="ch" forName="Child1" refType="h" fact="0.1564"/>
                  <dgm:constr type="r" for="ch" forName="Parent" refType="w" fact="0.6347"/>
                  <dgm:constr type="t" for="ch" forName="Parent" refType="h" fact="0.2737"/>
                  <dgm:constr type="w" for="ch" forName="Parent" refType="w" fact="0.2906"/>
                  <dgm:constr type="h" for="ch" forName="Parent" refType="h" fact="0.6157"/>
                </dgm:constrLst>
              </dgm:if>
              <dgm:if name="Name19" axis="ch" ptType="node" func="cnt" op="equ" val="4">
                <dgm:alg type="composite">
                  <dgm:param type="ar" val="1.8304"/>
                </dgm:alg>
                <dgm:constrLst>
                  <dgm:constr type="primFontSz" for="des" forName="Child1" val="65"/>
                  <dgm:constr type="primFontSz" for="des" forName="Child1" refType="primFontSz" refFor="des" refForName="Parent" op="lte"/>
                  <dgm:constr type="primFontSz" for="des" forName="Child2" refType="primFontSz" refFor="des" refForName="Parent" op="lte"/>
                  <dgm:constr type="primFontSz" for="des" forName="Child3" refType="primFontSz" refFor="des" refForName="Parent" op="lte"/>
                  <dgm:constr type="primFontSz" for="des" forName="Child4" refType="primFontSz" refFor="des" refForName="Parent" op="lte"/>
                  <dgm:constr type="primFontSz" for="des" forName="Child2" refType="primFontSz" refFor="des" refForName="Child1" op="equ"/>
                  <dgm:constr type="primFontSz" for="des" forName="Child3" refType="primFontSz" refFor="des" refForName="Child1" op="equ"/>
                  <dgm:constr type="primFontSz" for="des" forName="Child4" refType="primFontSz" refFor="des" refForName="Child1" op="equ"/>
                  <dgm:constr type="r" for="ch" forName="Parent" refType="w" fact="0.6229"/>
                  <dgm:constr type="t" for="ch" forName="Parent" refType="h" fact="0.2946"/>
                  <dgm:constr type="w" for="ch" forName="Parent" refType="w" fact="0.2862"/>
                  <dgm:constr type="h" for="ch" forName="Parent" refType="h" fact="0.5239"/>
                  <dgm:constr type="r" for="ch" forName="Child1Accent1" refType="w" fact="0.6096"/>
                  <dgm:constr type="t" for="ch" forName="Child1Accent1" refType="h" fact="0.2104"/>
                  <dgm:constr type="w" for="ch" forName="Child1Accent1" refType="w" fact="0.0566"/>
                  <dgm:constr type="h" for="ch" forName="Child1Accent1" refType="h" fact="0.1035"/>
                  <dgm:constr type="r" for="ch" forName="Child1Accent3" refType="w" fact="0.6999"/>
                  <dgm:constr type="t" for="ch" forName="Child1Accent3" refType="h" fact="0.128"/>
                  <dgm:constr type="w" for="ch" forName="Child1Accent3" refType="w" fact="0.0283"/>
                  <dgm:constr type="h" for="ch" forName="Child1Accent3" refType="h" fact="0.0518"/>
                  <dgm:constr type="r" for="ch" forName="Child1Accent4" refType="w" fact="0.7582"/>
                  <dgm:constr type="t" for="ch" forName="Child1Accent4" refType="h" fact="0.128"/>
                  <dgm:constr type="w" for="ch" forName="Child1Accent4" refType="w" fact="0.0283"/>
                  <dgm:constr type="h" for="ch" forName="Child1Accent4" refType="h" fact="0.0518"/>
                  <dgm:constr type="r" for="ch" forName="Child1Accent5" refType="w" fact="0.8165"/>
                  <dgm:constr type="t" for="ch" forName="Child1Accent5" refType="h" fact="0.128"/>
                  <dgm:constr type="w" for="ch" forName="Child1Accent5" refType="w" fact="0.0283"/>
                  <dgm:constr type="h" for="ch" forName="Child1Accent5" refType="h" fact="0.0518"/>
                  <dgm:constr type="r" for="ch" forName="Child1Accent6" refType="w" fact="0.8748"/>
                  <dgm:constr type="t" for="ch" forName="Child1Accent6" refType="h" fact="0.128"/>
                  <dgm:constr type="w" for="ch" forName="Child1Accent6" refType="w" fact="0.0283"/>
                  <dgm:constr type="h" for="ch" forName="Child1Accent6" refType="h" fact="0.0518"/>
                  <dgm:constr type="r" for="ch" forName="Child3Accent1" refType="w" fact="0.6842"/>
                  <dgm:constr type="t" for="ch" forName="Child3Accent1" refType="h" fact="0.6212"/>
                  <dgm:constr type="w" for="ch" forName="Child3Accent1" refType="w" fact="0.0566"/>
                  <dgm:constr type="h" for="ch" forName="Child3Accent1" refType="h" fact="0.1035"/>
                  <dgm:constr type="r" for="ch" forName="Child3Accent2" refType="w" fact="0.7311"/>
                  <dgm:constr type="t" for="ch" forName="Child3Accent2" refType="h" fact="0.6828"/>
                  <dgm:constr type="w" for="ch" forName="Child3Accent2" refType="w" fact="0.0283"/>
                  <dgm:constr type="h" for="ch" forName="Child3Accent2" refType="h" fact="0.0518"/>
                  <dgm:constr type="r" for="ch" forName="Child3Accent4" refType="w" fact="0.8386"/>
                  <dgm:constr type="t" for="ch" forName="Child3Accent4" refType="h" fact="0.6828"/>
                  <dgm:constr type="w" for="ch" forName="Child3Accent4" refType="w" fact="0.0283"/>
                  <dgm:constr type="h" for="ch" forName="Child3Accent4" refType="h" fact="0.0518"/>
                  <dgm:constr type="r" for="ch" forName="Child3Accent5" refType="w" fact="0.8923"/>
                  <dgm:constr type="t" for="ch" forName="Child3Accent5" refType="h" fact="0.6828"/>
                  <dgm:constr type="w" for="ch" forName="Child3Accent5" refType="w" fact="0.0283"/>
                  <dgm:constr type="h" for="ch" forName="Child3Accent5" refType="h" fact="0.0518"/>
                  <dgm:constr type="r" for="ch" forName="Child1Accent7" refType="w" fact="0.9332"/>
                  <dgm:constr type="t" for="ch" forName="Child1Accent7" refType="h" fact="0.128"/>
                  <dgm:constr type="w" for="ch" forName="Child1Accent7" refType="w" fact="0.0283"/>
                  <dgm:constr type="h" for="ch" forName="Child1Accent7" refType="h" fact="0.0518"/>
                  <dgm:constr type="r" for="ch" forName="Child3Accent6" refType="w" fact="0.9461"/>
                  <dgm:constr type="t" for="ch" forName="Child3Accent6" refType="h" fact="0.6828"/>
                  <dgm:constr type="w" for="ch" forName="Child3Accent6" refType="w" fact="0.0283"/>
                  <dgm:constr type="h" for="ch" forName="Child3Accent6" refType="h" fact="0.0518"/>
                  <dgm:constr type="r" for="ch" forName="Child1Accent8" refType="w" fact="0.9915"/>
                  <dgm:constr type="t" for="ch" forName="Child1Accent8" refType="h" fact="0.128"/>
                  <dgm:constr type="w" for="ch" forName="Child1Accent8" refType="w" fact="0.0283"/>
                  <dgm:constr type="h" for="ch" forName="Child1Accent8" refType="h" fact="0.0518"/>
                  <dgm:constr type="r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r" for="ch" forName="Child3Accent7" refType="w" fact="0.9998"/>
                  <dgm:constr type="t" for="ch" forName="Child3Accent7" refType="h" fact="0.6828"/>
                  <dgm:constr type="w" for="ch" forName="Child3Accent7" refType="w" fact="0.0283"/>
                  <dgm:constr type="h" for="ch" forName="Child3Accent7" refType="h" fact="0.0518"/>
                  <dgm:constr type="r" for="ch" forName="Child4Accent1" refType="w" fact="0.6096"/>
                  <dgm:constr type="t" for="ch" forName="Child4Accent1" refType="h" fact="0.8"/>
                  <dgm:constr type="w" for="ch" forName="Child4Accent1" refType="w" fact="0.0566"/>
                  <dgm:constr type="h" for="ch" forName="Child4Accent1" refType="h" fact="0.1035"/>
                  <dgm:constr type="r" for="ch" forName="Child4Accent3" refType="w" fact="0.7002"/>
                  <dgm:constr type="t" for="ch" forName="Child4Accent3" refType="h" fact="0.9482"/>
                  <dgm:constr type="w" for="ch" forName="Child4Accent3" refType="w" fact="0.0283"/>
                  <dgm:constr type="h" for="ch" forName="Child4Accent3" refType="h" fact="0.0518"/>
                  <dgm:constr type="r" for="ch" forName="Child4Accent4" refType="w" fact="0.7585"/>
                  <dgm:constr type="t" for="ch" forName="Child4Accent4" refType="h" fact="0.9482"/>
                  <dgm:constr type="w" for="ch" forName="Child4Accent4" refType="w" fact="0.0283"/>
                  <dgm:constr type="h" for="ch" forName="Child4Accent4" refType="h" fact="0.0518"/>
                  <dgm:constr type="r" for="ch" forName="Child4Accent5" refType="w" fact="0.8167"/>
                  <dgm:constr type="t" for="ch" forName="Child4Accent5" refType="h" fact="0.9482"/>
                  <dgm:constr type="w" for="ch" forName="Child4Accent5" refType="w" fact="0.0283"/>
                  <dgm:constr type="h" for="ch" forName="Child4Accent5" refType="h" fact="0.0518"/>
                  <dgm:constr type="r" for="ch" forName="Child4Accent6" refType="w" fact="0.8749"/>
                  <dgm:constr type="t" for="ch" forName="Child4Accent6" refType="h" fact="0.9482"/>
                  <dgm:constr type="w" for="ch" forName="Child4Accent6" refType="w" fact="0.0283"/>
                  <dgm:constr type="h" for="ch" forName="Child4Accent6" refType="h" fact="0.0518"/>
                  <dgm:constr type="r" for="ch" forName="Child4Accent7" refType="w" fact="0.9332"/>
                  <dgm:constr type="t" for="ch" forName="Child4Accent7" refType="h" fact="0.9482"/>
                  <dgm:constr type="w" for="ch" forName="Child4Accent7" refType="w" fact="0.0283"/>
                  <dgm:constr type="h" for="ch" forName="Child4Accent7" refType="h" fact="0.0518"/>
                  <dgm:constr type="r" for="ch" forName="Child4Accent8" refType="w" fact="0.9914"/>
                  <dgm:constr type="t" for="ch" forName="Child4Accent8" refType="h" fact="0.9482"/>
                  <dgm:constr type="w" for="ch" forName="Child4Accent8" refType="w" fact="0.0283"/>
                  <dgm:constr type="h" for="ch" forName="Child4Accent8" refType="h" fact="0.0518"/>
                  <dgm:constr type="r" for="ch" forName="Child2Accent1" refType="w" fact="0.6842"/>
                  <dgm:constr type="t" for="ch" forName="Child2Accent1" refType="h" fact="0.3725"/>
                  <dgm:constr type="w" for="ch" forName="Child2Accent1" refType="w" fact="0.0566"/>
                  <dgm:constr type="h" for="ch" forName="Child2Accent1" refType="h" fact="0.1035"/>
                  <dgm:constr type="r" for="ch" forName="Child4Accent2" refType="w" fact="0.642"/>
                  <dgm:constr type="t" for="ch" forName="Child4Accent2" refType="h" fact="0.8993"/>
                  <dgm:constr type="w" for="ch" forName="Child4Accent2" refType="w" fact="0.0283"/>
                  <dgm:constr type="h" for="ch" forName="Child4Accent2" refType="h" fact="0.0518"/>
                  <dgm:constr type="r" for="ch" forName="Child1Accent2" refType="w" fact="0.6415"/>
                  <dgm:constr type="t" for="ch" forName="Child1Accent2" refType="h" fact="0.162"/>
                  <dgm:constr type="w" for="ch" forName="Child1Accent2" refType="w" fact="0.0283"/>
                  <dgm:constr type="h" for="ch" forName="Child1Accent2" refType="h" fact="0.0518"/>
                  <dgm:constr type="r" for="ch" forName="Child3Accent3" refType="w" fact="0.7849"/>
                  <dgm:constr type="t" for="ch" forName="Child3Accent3" refType="h" fact="0.6828"/>
                  <dgm:constr type="w" for="ch" forName="Child3Accent3" refType="w" fact="0.0283"/>
                  <dgm:constr type="h" for="ch" forName="Child3Accent3" refType="h" fact="0.0518"/>
                  <dgm:constr type="r" for="ch" forName="Child2Accent2" refType="w" fact="0.7311"/>
                  <dgm:constr type="t" for="ch" forName="Child2Accent2" refType="h" fact="0.3937"/>
                  <dgm:constr type="w" for="ch" forName="Child2Accent2" refType="w" fact="0.0283"/>
                  <dgm:constr type="h" for="ch" forName="Child2Accent2" refType="h" fact="0.0518"/>
                  <dgm:constr type="r" for="ch" forName="Child2Accent4" refType="w" fact="0.8386"/>
                  <dgm:constr type="t" for="ch" forName="Child2Accent4" refType="h" fact="0.3937"/>
                  <dgm:constr type="w" for="ch" forName="Child2Accent4" refType="w" fact="0.0283"/>
                  <dgm:constr type="h" for="ch" forName="Child2Accent4" refType="h" fact="0.0518"/>
                  <dgm:constr type="r" for="ch" forName="Child2Accent5" refType="w" fact="0.8923"/>
                  <dgm:constr type="t" for="ch" forName="Child2Accent5" refType="h" fact="0.3937"/>
                  <dgm:constr type="w" for="ch" forName="Child2Accent5" refType="w" fact="0.0283"/>
                  <dgm:constr type="h" for="ch" forName="Child2Accent5" refType="h" fact="0.0518"/>
                  <dgm:constr type="r" for="ch" forName="Child2Accent6" refType="w" fact="0.9461"/>
                  <dgm:constr type="t" for="ch" forName="Child2Accent6" refType="h" fact="0.3937"/>
                  <dgm:constr type="w" for="ch" forName="Child2Accent6" refType="w" fact="0.0283"/>
                  <dgm:constr type="h" for="ch" forName="Child2Accent6" refType="h" fact="0.0518"/>
                  <dgm:constr type="r" for="ch" forName="Child2Accent7" refType="w" fact="0.9998"/>
                  <dgm:constr type="t" for="ch" forName="Child2Accent7" refType="h" fact="0.3937"/>
                  <dgm:constr type="w" for="ch" forName="Child2Accent7" refType="w" fact="0.0283"/>
                  <dgm:constr type="h" for="ch" forName="Child2Accent7" refType="h" fact="0.0518"/>
                  <dgm:constr type="r" for="ch" forName="Child2Accent3" refType="w" fact="0.7849"/>
                  <dgm:constr type="t" for="ch" forName="Child2Accent3" refType="h" fact="0.3937"/>
                  <dgm:constr type="w" for="ch" forName="Child2Accent3" refType="w" fact="0.0283"/>
                  <dgm:constr type="h" for="ch" forName="Child2Accent3" refType="h" fact="0.0518"/>
                  <dgm:constr type="r" for="ch" forName="ParentAccent1" refType="w" fact="0.0283"/>
                  <dgm:constr type="t" for="ch" forName="ParentAccent1" refType="h" fact="0.5316"/>
                  <dgm:constr type="w" for="ch" forName="ParentAccent1" refType="w" fact="0.0283"/>
                  <dgm:constr type="h" for="ch" forName="ParentAccent1" refType="h" fact="0.0518"/>
                  <dgm:constr type="r" for="ch" forName="ParentAccent2" refType="w" fact="0.0801"/>
                  <dgm:constr type="t" for="ch" forName="ParentAccent2" refType="h" fact="0.5316"/>
                  <dgm:constr type="w" for="ch" forName="ParentAccent2" refType="w" fact="0.0283"/>
                  <dgm:constr type="h" for="ch" forName="ParentAccent2" refType="h" fact="0.0518"/>
                  <dgm:constr type="r" for="ch" forName="ParentAccent3" refType="w" fact="0.1318"/>
                  <dgm:constr type="t" for="ch" forName="ParentAccent3" refType="h" fact="0.5316"/>
                  <dgm:constr type="w" for="ch" forName="ParentAccent3" refType="w" fact="0.0283"/>
                  <dgm:constr type="h" for="ch" forName="ParentAccent3" refType="h" fact="0.0518"/>
                  <dgm:constr type="r" for="ch" forName="ParentAccent4" refType="w" fact="0.1836"/>
                  <dgm:constr type="t" for="ch" forName="ParentAccent4" refType="h" fact="0.5316"/>
                  <dgm:constr type="w" for="ch" forName="ParentAccent4" refType="w" fact="0.0283"/>
                  <dgm:constr type="h" for="ch" forName="ParentAccent4" refType="h" fact="0.0518"/>
                  <dgm:constr type="r" for="ch" forName="ParentAccent5" refType="w" fact="0.2354"/>
                  <dgm:constr type="t" for="ch" forName="ParentAccent5" refType="h" fact="0.5316"/>
                  <dgm:constr type="w" for="ch" forName="ParentAccent5" refType="w" fact="0.0283"/>
                  <dgm:constr type="h" for="ch" forName="ParentAccent5" refType="h" fact="0.0518"/>
                  <dgm:constr type="r" for="ch" forName="ParentAccent6" refType="w" fact="0.3154"/>
                  <dgm:constr type="t" for="ch" forName="ParentAccent6" refType="h" fact="0.5057"/>
                  <dgm:constr type="w" for="ch" forName="ParentAccent6" refType="w" fact="0.0566"/>
                  <dgm:constr type="h" for="ch" forName="ParentAccent6" refType="h" fact="0.1035"/>
                  <dgm:constr type="r" for="ch" forName="ParentAccent7" refType="w" fact="0.0744"/>
                  <dgm:constr type="t" for="ch" forName="ParentAccent7" refType="h" fact="0.4247"/>
                  <dgm:constr type="w" for="ch" forName="ParentAccent7" refType="w" fact="0.0283"/>
                  <dgm:constr type="h" for="ch" forName="ParentAccent7" refType="h" fact="0.0518"/>
                  <dgm:constr type="r" for="ch" forName="ParentAccent8" refType="w" fact="0.0744"/>
                  <dgm:constr type="t" for="ch" forName="ParentAccent8" refType="h" fact="0.6392"/>
                  <dgm:constr type="w" for="ch" forName="ParentAccent8" refType="w" fact="0.0283"/>
                  <dgm:constr type="h" for="ch" forName="ParentAccent8" refType="h" fact="0.0518"/>
                  <dgm:constr type="r" for="ch" forName="ParentAccent9" refType="w" fact="0.0491"/>
                  <dgm:constr type="t" for="ch" forName="ParentAccent9" refType="h" fact="0.4712"/>
                  <dgm:constr type="w" for="ch" forName="ParentAccent9" refType="w" fact="0.0283"/>
                  <dgm:constr type="h" for="ch" forName="ParentAccent9" refType="h" fact="0.0518"/>
                  <dgm:constr type="r" for="ch" forName="ParentAccent10" refType="w" fact="0.0475"/>
                  <dgm:constr type="t" for="ch" forName="ParentAccent10" refType="h" fact="0.593"/>
                  <dgm:constr type="w" for="ch" forName="ParentAccent10" refType="w" fact="0.0283"/>
                  <dgm:constr type="h" for="ch" forName="ParentAccent10" refType="h" fact="0.0518"/>
                  <dgm:constr type="r" for="ch" forName="Child4" refType="w" fact="0.9919"/>
                  <dgm:constr type="t" for="ch" forName="Child4" refType="h" fact="0.8184"/>
                  <dgm:constr type="w" for="ch" forName="Child4" refType="w" fact="0.3192"/>
                  <dgm:constr type="h" for="ch" forName="Child4" refType="h" fact="0.1294"/>
                  <dgm:constr type="r" for="ch" forName="Child3" refType="w"/>
                  <dgm:constr type="t" for="ch" forName="Child3" refType="h" fact="0.5547"/>
                  <dgm:constr type="w" for="ch" forName="Child3" refType="w" fact="0.297"/>
                  <dgm:constr type="h" for="ch" forName="Child3" refType="h" fact="0.1294"/>
                  <dgm:constr type="r" for="ch" forName="Child2" refType="w"/>
                  <dgm:constr type="t" for="ch" forName="Child2" refType="h" fact="0.2662"/>
                  <dgm:constr type="w" for="ch" forName="Child2" refType="w" fact="0.297"/>
                  <dgm:constr type="h" for="ch" forName="Child2" refType="h" fact="0.1294"/>
                  <dgm:constr type="r" for="ch" forName="Child1" refType="w" fact="0.9919"/>
                  <dgm:constr type="t" for="ch" forName="Child1" refType="h" fact="0"/>
                  <dgm:constr type="w" for="ch" forName="Child1" refType="w" fact="0.3192"/>
                  <dgm:constr type="h" for="ch" forName="Child1" refType="h" fact="0.1294"/>
                </dgm:constrLst>
              </dgm:if>
              <dgm:else name="Name20">
                <dgm:alg type="composite">
                  <dgm:param type="ar" val="1.3278"/>
                </dgm:alg>
                <dgm:constrLst>
                  <dgm:constr type="primFontSz" for="des" forName="Child1" val="65"/>
                  <dgm:constr type="primFontSz" for="des" forName="Child1" refType="primFontSz" refFor="des" refForName="Parent" op="lte"/>
                  <dgm:constr type="primFontSz" for="des" forName="Child2" refType="primFontSz" refFor="des" refForName="Parent" op="lte"/>
                  <dgm:constr type="primFontSz" for="des" forName="Child3" refType="primFontSz" refFor="des" refForName="Parent" op="lte"/>
                  <dgm:constr type="primFontSz" for="des" forName="Child4" refType="primFontSz" refFor="des" refForName="Parent" op="lte"/>
                  <dgm:constr type="primFontSz" for="des" forName="Child5" refType="primFontSz" refFor="des" refForName="Parent" op="lte"/>
                  <dgm:constr type="primFontSz" for="des" forName="Child2" refType="primFontSz" refFor="des" refForName="Child1" op="equ"/>
                  <dgm:constr type="primFontSz" for="des" forName="Child3" refType="primFontSz" refFor="des" refForName="Child1" op="equ"/>
                  <dgm:constr type="primFontSz" for="des" forName="Child4" refType="primFontSz" refFor="des" refForName="Child1" op="equ"/>
                  <dgm:constr type="primFontSz" for="des" forName="Child5" refType="primFontSz" refFor="des" refForName="Child1" op="equ"/>
                  <dgm:constr type="r" for="ch" forName="Child2Accent1" refType="w" fact="0.6564"/>
                  <dgm:constr type="t" for="ch" forName="Child2Accent1" refType="h" fact="0.3184"/>
                  <dgm:constr type="w" for="ch" forName="Child2Accent1" refType="w" fact="0.0574"/>
                  <dgm:constr type="h" for="ch" forName="Child2Accent1" refType="h" fact="0.0763"/>
                  <dgm:constr type="r" for="ch" forName="Child2Accent2" refType="w" fact="0.6932"/>
                  <dgm:constr type="t" for="ch" forName="Child2Accent2" refType="h" fact="0.2781"/>
                  <dgm:constr type="w" for="ch" forName="Child2Accent2" refType="w" fact="0.0287"/>
                  <dgm:constr type="h" for="ch" forName="Child2Accent2" refType="h" fact="0.0381"/>
                  <dgm:constr type="r" for="ch" forName="Child2Accent3" refType="w" fact="0.7545"/>
                  <dgm:constr type="t" for="ch" forName="Child2Accent3" refType="h" fact="0.2781"/>
                  <dgm:constr type="w" for="ch" forName="Child2Accent3" refType="w" fact="0.0287"/>
                  <dgm:constr type="h" for="ch" forName="Child2Accent3" refType="h" fact="0.0381"/>
                  <dgm:constr type="r" for="ch" forName="Child2Accent4" refType="w" fact="0.8158"/>
                  <dgm:constr type="t" for="ch" forName="Child2Accent4" refType="h" fact="0.2781"/>
                  <dgm:constr type="w" for="ch" forName="Child2Accent4" refType="w" fact="0.0287"/>
                  <dgm:constr type="h" for="ch" forName="Child2Accent4" refType="h" fact="0.0381"/>
                  <dgm:constr type="r" for="ch" forName="Child2Accent5" refType="w" fact="0.8771"/>
                  <dgm:constr type="t" for="ch" forName="Child2Accent5" refType="h" fact="0.2781"/>
                  <dgm:constr type="w" for="ch" forName="Child2Accent5" refType="w" fact="0.0287"/>
                  <dgm:constr type="h" for="ch" forName="Child2Accent5" refType="h" fact="0.0381"/>
                  <dgm:constr type="r" for="ch" forName="Child2Accent6" refType="w" fact="0.9385"/>
                  <dgm:constr type="t" for="ch" forName="Child2Accent6" refType="h" fact="0.2781"/>
                  <dgm:constr type="w" for="ch" forName="Child2Accent6" refType="w" fact="0.0287"/>
                  <dgm:constr type="h" for="ch" forName="Child2Accent6" refType="h" fact="0.0381"/>
                  <dgm:constr type="r" for="ch" forName="Child2Accent7" refType="w" fact="0.9998"/>
                  <dgm:constr type="t" for="ch" forName="Child2Accent7" refType="h" fact="0.2781"/>
                  <dgm:constr type="w" for="ch" forName="Child2Accent7" refType="w" fact="0.0287"/>
                  <dgm:constr type="h" for="ch" forName="Child2Accent7" refType="h" fact="0.0381"/>
                  <dgm:constr type="r" for="ch" forName="Child3Accent1" refType="w" fact="0.716"/>
                  <dgm:constr type="t" for="ch" forName="Child3Accent1" refType="h" fact="0.5061"/>
                  <dgm:constr type="w" for="ch" forName="Child3Accent1" refType="w" fact="0.0574"/>
                  <dgm:constr type="h" for="ch" forName="Child3Accent1" refType="h" fact="0.0763"/>
                  <dgm:constr type="r" for="ch" forName="Child3Accent2" refType="w" fact="0.7728"/>
                  <dgm:constr type="t" for="ch" forName="Child3Accent2" refType="h" fact="0.5252"/>
                  <dgm:constr type="w" for="ch" forName="Child3Accent2" refType="w" fact="0.0287"/>
                  <dgm:constr type="h" for="ch" forName="Child3Accent2" refType="h" fact="0.0381"/>
                  <dgm:constr type="r" for="ch" forName="Child3Accent3" refType="w" fact="0.8295"/>
                  <dgm:constr type="t" for="ch" forName="Child3Accent3" refType="h" fact="0.5252"/>
                  <dgm:constr type="w" for="ch" forName="Child3Accent3" refType="w" fact="0.0287"/>
                  <dgm:constr type="h" for="ch" forName="Child3Accent3" refType="h" fact="0.0381"/>
                  <dgm:constr type="r" for="ch" forName="Child3Accent4" refType="w" fact="0.8863"/>
                  <dgm:constr type="t" for="ch" forName="Child3Accent4" refType="h" fact="0.5252"/>
                  <dgm:constr type="w" for="ch" forName="Child3Accent4" refType="w" fact="0.0287"/>
                  <dgm:constr type="h" for="ch" forName="Child3Accent4" refType="h" fact="0.0381"/>
                  <dgm:constr type="r" for="ch" forName="Child3Accent5" refType="w" fact="0.943"/>
                  <dgm:constr type="t" for="ch" forName="Child3Accent5" refType="h" fact="0.5252"/>
                  <dgm:constr type="w" for="ch" forName="Child3Accent5" refType="w" fact="0.0287"/>
                  <dgm:constr type="h" for="ch" forName="Child3Accent5" refType="h" fact="0.0381"/>
                  <dgm:constr type="r" for="ch" forName="Child3Accent6" refType="w" fact="0.9998"/>
                  <dgm:constr type="t" for="ch" forName="Child3Accent6" refType="h" fact="0.5252"/>
                  <dgm:constr type="w" for="ch" forName="Child3Accent6" refType="w" fact="0.0287"/>
                  <dgm:constr type="h" for="ch" forName="Child3Accent6" refType="h" fact="0.0381"/>
                  <dgm:constr type="r" for="ch" forName="Child3Accent7" refType="w" fact="0"/>
                  <dgm:constr type="t" for="ch" forName="Child3Accent7" refType="h" fact="0"/>
                  <dgm:constr type="w" for="ch" forName="Child3Accent7" refType="w" fact="0"/>
                  <dgm:constr type="h" for="ch" forName="Child3Accent7" refType="h" fact="0"/>
                  <dgm:constr type="r" for="ch" forName="Child4Accent1" refType="w" fact="0.6564"/>
                  <dgm:constr type="t" for="ch" forName="Child4Accent1" refType="h" fact="0.6908"/>
                  <dgm:constr type="w" for="ch" forName="Child4Accent1" refType="w" fact="0.0574"/>
                  <dgm:constr type="h" for="ch" forName="Child4Accent1" refType="h" fact="0.0763"/>
                  <dgm:constr type="r" for="ch" forName="Child4Accent2" refType="w" fact="0.6932"/>
                  <dgm:constr type="t" for="ch" forName="Child4Accent2" refType="h" fact="0.7684"/>
                  <dgm:constr type="w" for="ch" forName="Child4Accent2" refType="w" fact="0.0287"/>
                  <dgm:constr type="h" for="ch" forName="Child4Accent2" refType="h" fact="0.0381"/>
                  <dgm:constr type="r" for="ch" forName="Child4Accent3" refType="w" fact="0.7545"/>
                  <dgm:constr type="t" for="ch" forName="Child4Accent3" refType="h" fact="0.7684"/>
                  <dgm:constr type="w" for="ch" forName="Child4Accent3" refType="w" fact="0.0287"/>
                  <dgm:constr type="h" for="ch" forName="Child4Accent3" refType="h" fact="0.0381"/>
                  <dgm:constr type="r" for="ch" forName="Child4Accent4" refType="w" fact="0.8158"/>
                  <dgm:constr type="t" for="ch" forName="Child4Accent4" refType="h" fact="0.7684"/>
                  <dgm:constr type="w" for="ch" forName="Child4Accent4" refType="w" fact="0.0287"/>
                  <dgm:constr type="h" for="ch" forName="Child4Accent4" refType="h" fact="0.0381"/>
                  <dgm:constr type="r" for="ch" forName="Child4Accent5" refType="w" fact="0.8771"/>
                  <dgm:constr type="t" for="ch" forName="Child4Accent5" refType="h" fact="0.7684"/>
                  <dgm:constr type="w" for="ch" forName="Child4Accent5" refType="w" fact="0.0287"/>
                  <dgm:constr type="h" for="ch" forName="Child4Accent5" refType="h" fact="0.0381"/>
                  <dgm:constr type="r" for="ch" forName="Child4Accent6" refType="w" fact="0.9385"/>
                  <dgm:constr type="t" for="ch" forName="Child4Accent6" refType="h" fact="0.7684"/>
                  <dgm:constr type="w" for="ch" forName="Child4Accent6" refType="w" fact="0.0287"/>
                  <dgm:constr type="h" for="ch" forName="Child4Accent6" refType="h" fact="0.0381"/>
                  <dgm:constr type="r" for="ch" forName="Child4Accent7" refType="w" fact="0.9998"/>
                  <dgm:constr type="t" for="ch" forName="Child4Accent7" refType="h" fact="0.7684"/>
                  <dgm:constr type="w" for="ch" forName="Child4Accent7" refType="w" fact="0.0287"/>
                  <dgm:constr type="h" for="ch" forName="Child4Accent7" refType="h" fact="0.0381"/>
                  <dgm:constr type="r" for="ch" forName="Child4Accent8" refType="w" fact="0"/>
                  <dgm:constr type="t" for="ch" forName="Child4Accent8" refType="h" fact="0"/>
                  <dgm:constr type="w" for="ch" forName="Child4Accent8" refType="w" fact="0"/>
                  <dgm:constr type="h" for="ch" forName="Child4Accent8" refType="h" fact="0"/>
                  <dgm:constr type="r" for="ch" forName="ParentAccent1" refType="w" fact="0.0287"/>
                  <dgm:constr type="t" for="ch" forName="ParentAccent1" refType="h" fact="0.5252"/>
                  <dgm:constr type="w" for="ch" forName="ParentAccent1" refType="w" fact="0.0287"/>
                  <dgm:constr type="h" for="ch" forName="ParentAccent1" refType="h" fact="0.0381"/>
                  <dgm:constr type="r" for="ch" forName="ParentAccent2" refType="w" fact="0.0813"/>
                  <dgm:constr type="t" for="ch" forName="ParentAccent2" refType="h" fact="0.5252"/>
                  <dgm:constr type="w" for="ch" forName="ParentAccent2" refType="w" fact="0.0287"/>
                  <dgm:constr type="h" for="ch" forName="ParentAccent2" refType="h" fact="0.0381"/>
                  <dgm:constr type="r" for="ch" forName="ParentAccent3" refType="w" fact="0.1339"/>
                  <dgm:constr type="t" for="ch" forName="ParentAccent3" refType="h" fact="0.5252"/>
                  <dgm:constr type="w" for="ch" forName="ParentAccent3" refType="w" fact="0.0287"/>
                  <dgm:constr type="h" for="ch" forName="ParentAccent3" refType="h" fact="0.0381"/>
                  <dgm:constr type="r" for="ch" forName="ParentAccent4" refType="w" fact="0.1864"/>
                  <dgm:constr type="t" for="ch" forName="ParentAccent4" refType="h" fact="0.5252"/>
                  <dgm:constr type="w" for="ch" forName="ParentAccent4" refType="w" fact="0.0287"/>
                  <dgm:constr type="h" for="ch" forName="ParentAccent4" refType="h" fact="0.0381"/>
                  <dgm:constr type="r" for="ch" forName="ParentAccent5" refType="w" fact="0.239"/>
                  <dgm:constr type="t" for="ch" forName="ParentAccent5" refType="h" fact="0.5252"/>
                  <dgm:constr type="w" for="ch" forName="ParentAccent5" refType="w" fact="0.0287"/>
                  <dgm:constr type="h" for="ch" forName="ParentAccent5" refType="h" fact="0.0381"/>
                  <dgm:constr type="r" for="ch" forName="ParentAccent6" refType="w" fact="0.3203"/>
                  <dgm:constr type="t" for="ch" forName="ParentAccent6" refType="h" fact="0.5061"/>
                  <dgm:constr type="w" for="ch" forName="ParentAccent6" refType="w" fact="0.0574"/>
                  <dgm:constr type="h" for="ch" forName="ParentAccent6" refType="h" fact="0.0763"/>
                  <dgm:constr type="r" for="ch" forName="ParentAccent7" refType="w" fact="0.0755"/>
                  <dgm:constr type="t" for="ch" forName="ParentAccent7" refType="h" fact="0.4464"/>
                  <dgm:constr type="w" for="ch" forName="ParentAccent7" refType="w" fact="0.0287"/>
                  <dgm:constr type="h" for="ch" forName="ParentAccent7" refType="h" fact="0.0381"/>
                  <dgm:constr type="r" for="ch" forName="ParentAccent8" refType="w" fact="0.0755"/>
                  <dgm:constr type="t" for="ch" forName="ParentAccent8" refType="h" fact="0.6045"/>
                  <dgm:constr type="w" for="ch" forName="ParentAccent8" refType="w" fact="0.0287"/>
                  <dgm:constr type="h" for="ch" forName="ParentAccent8" refType="h" fact="0.0381"/>
                  <dgm:constr type="r" for="ch" forName="ParentAccent9" refType="w" fact="0.0499"/>
                  <dgm:constr type="t" for="ch" forName="ParentAccent9" refType="h" fact="0.4807"/>
                  <dgm:constr type="w" for="ch" forName="ParentAccent9" refType="w" fact="0.0287"/>
                  <dgm:constr type="h" for="ch" forName="ParentAccent9" refType="h" fact="0.0381"/>
                  <dgm:constr type="r" for="ch" forName="ParentAccent10" refType="w" fact="0.0482"/>
                  <dgm:constr type="t" for="ch" forName="ParentAccent10" refType="h" fact="0.5705"/>
                  <dgm:constr type="w" for="ch" forName="ParentAccent10" refType="w" fact="0.0287"/>
                  <dgm:constr type="h" for="ch" forName="ParentAccent10" refType="h" fact="0.0381"/>
                  <dgm:constr type="r" for="ch" forName="Child1Accent1" refType="w" fact="0.5181"/>
                  <dgm:constr type="t" for="ch" forName="Child1Accent1" refType="h" fact="0.2457"/>
                  <dgm:constr type="w" for="ch" forName="Child1Accent1" refType="w" fact="0.0574"/>
                  <dgm:constr type="h" for="ch" forName="Child1Accent1" refType="h" fact="0.0763"/>
                  <dgm:constr type="r" for="ch" forName="Child1Accent2" refType="w" fact="0.5542"/>
                  <dgm:constr type="t" for="ch" forName="Child1Accent2" refType="h" fact="0.2004"/>
                  <dgm:constr type="w" for="ch" forName="Child1Accent2" refType="w" fact="0.0287"/>
                  <dgm:constr type="h" for="ch" forName="Child1Accent2" refType="h" fact="0.0381"/>
                  <dgm:constr type="r" for="ch" forName="Child1Accent3" refType="w" fact="0.5946"/>
                  <dgm:constr type="t" for="ch" forName="Child1Accent3" refType="h" fact="0.1445"/>
                  <dgm:constr type="w" for="ch" forName="Child1Accent3" refType="w" fact="0.0287"/>
                  <dgm:constr type="h" for="ch" forName="Child1Accent3" refType="h" fact="0.0381"/>
                  <dgm:constr type="r" for="ch" forName="Child1Accent4" refType="w" fact="0.6347"/>
                  <dgm:constr type="t" for="ch" forName="Child1Accent4" refType="h" fact="0.097"/>
                  <dgm:constr type="w" for="ch" forName="Child1Accent4" refType="w" fact="0.0287"/>
                  <dgm:constr type="h" for="ch" forName="Child1Accent4" refType="h" fact="0.0381"/>
                  <dgm:constr type="r" for="ch" forName="Child1Accent5" refType="w" fact="0.696"/>
                  <dgm:constr type="t" for="ch" forName="Child1Accent5" refType="h" fact="0.097"/>
                  <dgm:constr type="w" for="ch" forName="Child1Accent5" refType="w" fact="0.0287"/>
                  <dgm:constr type="h" for="ch" forName="Child1Accent5" refType="h" fact="0.0381"/>
                  <dgm:constr type="r" for="ch" forName="Child1Accent6" refType="w" fact="0.7574"/>
                  <dgm:constr type="t" for="ch" forName="Child1Accent6" refType="h" fact="0.097"/>
                  <dgm:constr type="w" for="ch" forName="Child1Accent6" refType="w" fact="0.0287"/>
                  <dgm:constr type="h" for="ch" forName="Child1Accent6" refType="h" fact="0.0381"/>
                  <dgm:constr type="r" for="ch" forName="Child1Accent7" refType="w" fact="0.8187"/>
                  <dgm:constr type="t" for="ch" forName="Child1Accent7" refType="h" fact="0.097"/>
                  <dgm:constr type="w" for="ch" forName="Child1Accent7" refType="w" fact="0.0287"/>
                  <dgm:constr type="h" for="ch" forName="Child1Accent7" refType="h" fact="0.0381"/>
                  <dgm:constr type="r" for="ch" forName="Child1Accent8" refType="w" fact="0.88"/>
                  <dgm:constr type="t" for="ch" forName="Child1Accent8" refType="h" fact="0.097"/>
                  <dgm:constr type="w" for="ch" forName="Child1Accent8" refType="w" fact="0.0287"/>
                  <dgm:constr type="h" for="ch" forName="Child1Accent8" refType="h" fact="0.0381"/>
                  <dgm:constr type="r" for="ch" forName="Child1Accent9" refType="w" fact="0.9413"/>
                  <dgm:constr type="t" for="ch" forName="Child1Accent9" refType="h" fact="0.097"/>
                  <dgm:constr type="w" for="ch" forName="Child1Accent9" refType="w" fact="0.0287"/>
                  <dgm:constr type="h" for="ch" forName="Child1Accent9" refType="h" fact="0.0381"/>
                  <dgm:constr type="r" for="ch" forName="Child5Accent1" refType="w" fact="0.5181"/>
                  <dgm:constr type="t" for="ch" forName="Child5Accent1" refType="h" fact="0.7601"/>
                  <dgm:constr type="w" for="ch" forName="Child5Accent1" refType="w" fact="0.0574"/>
                  <dgm:constr type="h" for="ch" forName="Child5Accent1" refType="h" fact="0.0763"/>
                  <dgm:constr type="r" for="ch" forName="Child5Accent2" refType="w" fact="0.547"/>
                  <dgm:constr type="t" for="ch" forName="Child5Accent2" refType="h" fact="0.8375"/>
                  <dgm:constr type="w" for="ch" forName="Child5Accent2" refType="w" fact="0.0287"/>
                  <dgm:constr type="h" for="ch" forName="Child5Accent2" refType="h" fact="0.0381"/>
                  <dgm:constr type="r" for="ch" forName="Child5Accent3" refType="w" fact="0.5882"/>
                  <dgm:constr type="t" for="ch" forName="Child5Accent3" refType="h" fact="0.8991"/>
                  <dgm:constr type="w" for="ch" forName="Child5Accent3" refType="w" fact="0.0287"/>
                  <dgm:constr type="h" for="ch" forName="Child5Accent3" refType="h" fact="0.0381"/>
                  <dgm:constr type="r" for="ch" forName="Child5Accent4" refType="w" fact="0.6347"/>
                  <dgm:constr type="t" for="ch" forName="Child5Accent4" refType="h" fact="0.9619"/>
                  <dgm:constr type="w" for="ch" forName="Child5Accent4" refType="w" fact="0.0287"/>
                  <dgm:constr type="h" for="ch" forName="Child5Accent4" refType="h" fact="0.0381"/>
                  <dgm:constr type="r" for="ch" forName="Child5Accent5" refType="w" fact="0.696"/>
                  <dgm:constr type="t" for="ch" forName="Child5Accent5" refType="h" fact="0.9619"/>
                  <dgm:constr type="w" for="ch" forName="Child5Accent5" refType="w" fact="0.0287"/>
                  <dgm:constr type="h" for="ch" forName="Child5Accent5" refType="h" fact="0.0381"/>
                  <dgm:constr type="r" for="ch" forName="Child5Accent6" refType="w" fact="0.7574"/>
                  <dgm:constr type="t" for="ch" forName="Child5Accent6" refType="h" fact="0.9619"/>
                  <dgm:constr type="w" for="ch" forName="Child5Accent6" refType="w" fact="0.0287"/>
                  <dgm:constr type="h" for="ch" forName="Child5Accent6" refType="h" fact="0.0381"/>
                  <dgm:constr type="r" for="ch" forName="Child5Accent7" refType="w" fact="0.8187"/>
                  <dgm:constr type="t" for="ch" forName="Child5Accent7" refType="h" fact="0.9619"/>
                  <dgm:constr type="w" for="ch" forName="Child5Accent7" refType="w" fact="0.0287"/>
                  <dgm:constr type="h" for="ch" forName="Child5Accent7" refType="h" fact="0.0381"/>
                  <dgm:constr type="r" for="ch" forName="Child5Accent8" refType="w" fact="0.88"/>
                  <dgm:constr type="t" for="ch" forName="Child5Accent8" refType="h" fact="0.9619"/>
                  <dgm:constr type="w" for="ch" forName="Child5Accent8" refType="w" fact="0.0287"/>
                  <dgm:constr type="h" for="ch" forName="Child5Accent8" refType="h" fact="0.0381"/>
                  <dgm:constr type="r" for="ch" forName="Child5Accent9" refType="w" fact="0.9423"/>
                  <dgm:constr type="t" for="ch" forName="Child5Accent9" refType="h" fact="0.9619"/>
                  <dgm:constr type="w" for="ch" forName="Child5Accent9" refType="w" fact="0.0287"/>
                  <dgm:constr type="h" for="ch" forName="Child5Accent9" refType="h" fact="0.0381"/>
                  <dgm:constr type="r" for="ch" forName="Child5" refType="w" fact="0.9419"/>
                  <dgm:constr type="t" for="ch" forName="Child5" refType="h" fact="0.8635"/>
                  <dgm:constr type="w" for="ch" forName="Child5" refType="w" fact="0.3364"/>
                  <dgm:constr type="h" for="ch" forName="Child5" refType="h" fact="0.0981"/>
                  <dgm:constr type="r" for="ch" forName="Child4" refType="w"/>
                  <dgm:constr type="t" for="ch" forName="Child4" refType="h" fact="0.6701"/>
                  <dgm:constr type="w" for="ch" forName="Child4" refType="w" fact="0.3364"/>
                  <dgm:constr type="h" for="ch" forName="Child4" refType="h" fact="0.0981"/>
                  <dgm:constr type="r" for="ch" forName="Child3" refType="w"/>
                  <dgm:constr type="t" for="ch" forName="Child3" refType="h" fact="0.4276"/>
                  <dgm:constr type="w" for="ch" forName="Child3" refType="w" fact="0.2544"/>
                  <dgm:constr type="h" for="ch" forName="Child3" refType="h" fact="0.0981"/>
                  <dgm:constr type="r" for="ch" forName="Child2" refType="w"/>
                  <dgm:constr type="t" for="ch" forName="Child2" refType="h" fact="0.1798"/>
                  <dgm:constr type="w" for="ch" forName="Child2" refType="w" fact="0.3364"/>
                  <dgm:constr type="h" for="ch" forName="Child2" refType="h" fact="0.0981"/>
                  <dgm:constr type="r" for="ch" forName="Child1" refType="w" fact="0.9419"/>
                  <dgm:constr type="t" for="ch" forName="Child1" refType="h" fact="0"/>
                  <dgm:constr type="w" for="ch" forName="Child1" refType="w" fact="0.3364"/>
                  <dgm:constr type="h" for="ch" forName="Child1" refType="h" fact="0.0981"/>
                  <dgm:constr type="r" for="ch" forName="Parent" refType="w" fact="0.6347"/>
                  <dgm:constr type="t" for="ch" forName="Parent" refType="h" fact="0.3513"/>
                  <dgm:constr type="w" for="ch" forName="Parent" refType="w" fact="0.2906"/>
                  <dgm:constr type="h" for="ch" forName="Parent" refType="h" fact="0.3859"/>
                </dgm:constrLst>
              </dgm:else>
            </dgm:choose>
          </dgm:else>
        </dgm:choose>
        <dgm:layoutNode name="ParentAccent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2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3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4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5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6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7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8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9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10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" styleLbl="alignNode1">
          <dgm:varLst>
            <dgm:chMax val="5"/>
            <dgm:chPref val="3"/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presOf axis="self" ptType="node"/>
          <dgm:constrLst>
            <dgm:constr type="lMarg" refType="primFontSz" fact="0.1"/>
            <dgm:constr type="rMarg" refType="primFontSz" fact="0.1"/>
            <dgm:constr type="tMarg" refType="primFontSz" fact="0.1"/>
            <dgm:constr type="bMarg" refType="primFontSz" fact="0.1"/>
          </dgm:constrLst>
          <dgm:ruleLst>
            <dgm:rule type="primFontSz" val="5" fact="NaN" max="NaN"/>
          </dgm:ruleLst>
        </dgm:layoutNode>
        <dgm:forEach name="Name21" axis="ch" ptType="node" cnt="1">
          <dgm:layoutNode name="Child1Accent1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2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3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4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5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6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7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8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9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" styleLbl="revTx">
            <dgm:varLst>
              <dgm:chMax/>
              <dgm:chPref val="0"/>
              <dgm:bulletEnabled val="1"/>
            </dgm:varLst>
            <dgm:alg type="tx">
              <dgm:param type="parTxLTRAlign" val="l"/>
              <dgm:param type="txAnchorVert" val="b"/>
              <dgm:param type="txAnchorVertCh" val="b"/>
            </dgm:alg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"/>
              <dgm:constr type="bMarg" refType="primFontSz" fact="0"/>
            </dgm:constrLst>
            <dgm:ruleLst>
              <dgm:rule type="primFontSz" val="5" fact="NaN" max="NaN"/>
            </dgm:ruleLst>
          </dgm:layoutNode>
        </dgm:forEach>
        <dgm:forEach name="Name22" axis="ch" ptType="node" st="2" cnt="1">
          <dgm:layoutNode name="Child2Accent1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Accent2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Accent3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Accent4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Accent5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Accent6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Accent7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" styleLbl="revTx">
            <dgm:varLst>
              <dgm:chMax/>
              <dgm:chPref val="0"/>
              <dgm:bulletEnabled val="1"/>
            </dgm:varLst>
            <dgm:alg type="tx">
              <dgm:param type="parTxLTRAlign" val="l"/>
              <dgm:param type="txAnchorVert" val="b"/>
              <dgm:param type="txAnchorVertCh" val="b"/>
            </dgm:alg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"/>
              <dgm:constr type="bMarg" refType="primFontSz" fact="0"/>
            </dgm:constrLst>
            <dgm:ruleLst>
              <dgm:rule type="primFontSz" val="5" fact="NaN" max="NaN"/>
            </dgm:ruleLst>
          </dgm:layoutNode>
        </dgm:forEach>
        <dgm:forEach name="Name23" axis="ch" ptType="node" st="3" cnt="1">
          <dgm:layoutNode name="Child3Accent1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Accent2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Accent3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Accent4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Accent5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Accent6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Accent7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" styleLbl="revTx">
            <dgm:varLst>
              <dgm:chMax/>
              <dgm:chPref val="0"/>
              <dgm:bulletEnabled val="1"/>
            </dgm:varLst>
            <dgm:alg type="tx">
              <dgm:param type="parTxLTRAlign" val="l"/>
              <dgm:param type="txAnchorVert" val="b"/>
              <dgm:param type="txAnchorVertCh" val="b"/>
            </dgm:alg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"/>
              <dgm:constr type="bMarg" refType="primFontSz" fact="0"/>
            </dgm:constrLst>
            <dgm:ruleLst>
              <dgm:rule type="primFontSz" val="5" fact="NaN" max="NaN"/>
            </dgm:ruleLst>
          </dgm:layoutNode>
        </dgm:forEach>
        <dgm:forEach name="Name24" axis="ch" ptType="node" st="4" cnt="1">
          <dgm:layoutNode name="Child4Accent1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2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3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4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5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6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7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8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" styleLbl="revTx">
            <dgm:varLst>
              <dgm:chMax/>
              <dgm:chPref val="0"/>
              <dgm:bulletEnabled val="1"/>
            </dgm:varLst>
            <dgm:alg type="tx">
              <dgm:param type="parTxLTRAlign" val="l"/>
              <dgm:param type="txAnchorVert" val="b"/>
              <dgm:param type="txAnchorVertCh" val="b"/>
            </dgm:alg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"/>
              <dgm:constr type="bMarg" refType="primFontSz" fact="0"/>
            </dgm:constrLst>
            <dgm:ruleLst>
              <dgm:rule type="primFontSz" val="5" fact="NaN" max="NaN"/>
            </dgm:ruleLst>
          </dgm:layoutNode>
        </dgm:forEach>
        <dgm:forEach name="Name25" axis="ch" ptType="node" st="5" cnt="1">
          <dgm:layoutNode name="Child5Accent1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2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3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4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5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6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7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8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9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" styleLbl="revTx">
            <dgm:varLst>
              <dgm:chMax/>
              <dgm:chPref val="0"/>
              <dgm:bulletEnabled val="1"/>
            </dgm:varLst>
            <dgm:alg type="tx">
              <dgm:param type="parTxLTRAlign" val="l"/>
              <dgm:param type="txAnchorVert" val="b"/>
              <dgm:param type="txAnchorVertCh" val="b"/>
            </dgm:alg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"/>
              <dgm:constr type="bMarg" refType="primFontSz" fact="0"/>
            </dgm:constrLst>
            <dgm:ruleLst>
              <dgm:rule type="primFontSz" val="5" fact="NaN" max="NaN"/>
            </dgm:ruleLst>
          </dgm:layoutNode>
        </dgm:forEach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0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052239-6C6F-472F-B175-F0FADCEE2BD3}" type="datetimeFigureOut">
              <a:rPr lang="en-US" smtClean="0"/>
              <a:t>4/3/2020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FF5570-FE69-4FDF-99DA-8CDE436443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0553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nu.org/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Statistics seems something we have to do in order to organise our inferences about the world. </a:t>
            </a:r>
          </a:p>
          <a:p>
            <a:r>
              <a:rPr lang="en-GB" dirty="0"/>
              <a:t>So let´s say we have a list of cars, so we know their efficiency and power.</a:t>
            </a:r>
          </a:p>
          <a:p>
            <a:r>
              <a:rPr lang="en-GB" dirty="0"/>
              <a:t>The list as such doesn’t tell us much. </a:t>
            </a:r>
          </a:p>
          <a:p>
            <a:r>
              <a:rPr lang="en-GB" dirty="0"/>
              <a:t>We could, however, arrange the data in such a way that we could observe new relations. </a:t>
            </a:r>
          </a:p>
          <a:p>
            <a:r>
              <a:rPr lang="en-GB" dirty="0"/>
              <a:t>This allow us to model the data in such a way that if we had a question about a car we have never seem, we could answer with quite good accuracy.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FF5570-FE69-4FDF-99DA-8CDE436443CD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43577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FF5570-FE69-4FDF-99DA-8CDE436443C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5636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FF5570-FE69-4FDF-99DA-8CDE436443C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7093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FF5570-FE69-4FDF-99DA-8CDE436443C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3332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>
                <a:solidFill>
                  <a:schemeClr val="tx1"/>
                </a:solidFill>
              </a:rPr>
              <a:t>Una </a:t>
            </a:r>
            <a:r>
              <a:rPr lang="en-GB" sz="1200" err="1">
                <a:solidFill>
                  <a:schemeClr val="tx1"/>
                </a:solidFill>
              </a:rPr>
              <a:t>función</a:t>
            </a:r>
            <a:r>
              <a:rPr lang="en-GB" sz="1200">
                <a:solidFill>
                  <a:schemeClr val="tx1"/>
                </a:solidFill>
              </a:rPr>
              <a:t> “f de r” </a:t>
            </a:r>
            <a:r>
              <a:rPr lang="en-GB" sz="1200" err="1">
                <a:solidFill>
                  <a:schemeClr val="tx1"/>
                </a:solidFill>
              </a:rPr>
              <a:t>nos</a:t>
            </a:r>
            <a:r>
              <a:rPr lang="en-GB" sz="1200">
                <a:solidFill>
                  <a:schemeClr val="tx1"/>
                </a:solidFill>
              </a:rPr>
              <a:t> </a:t>
            </a:r>
            <a:r>
              <a:rPr lang="en-GB" sz="1200" err="1">
                <a:solidFill>
                  <a:schemeClr val="tx1"/>
                </a:solidFill>
              </a:rPr>
              <a:t>permite</a:t>
            </a:r>
            <a:r>
              <a:rPr lang="en-GB" sz="1200">
                <a:solidFill>
                  <a:schemeClr val="tx1"/>
                </a:solidFill>
              </a:rPr>
              <a:t> </a:t>
            </a:r>
            <a:r>
              <a:rPr lang="en-GB" sz="1200" err="1">
                <a:solidFill>
                  <a:schemeClr val="tx1"/>
                </a:solidFill>
              </a:rPr>
              <a:t>transformar</a:t>
            </a:r>
            <a:r>
              <a:rPr lang="en-GB" sz="1200">
                <a:solidFill>
                  <a:schemeClr val="tx1"/>
                </a:solidFill>
              </a:rPr>
              <a:t> de radio a </a:t>
            </a:r>
            <a:r>
              <a:rPr lang="en-GB" sz="1200" err="1">
                <a:solidFill>
                  <a:schemeClr val="tx1"/>
                </a:solidFill>
              </a:rPr>
              <a:t>área</a:t>
            </a:r>
            <a:endParaRPr lang="en-US" sz="900">
              <a:solidFill>
                <a:schemeClr val="tx1"/>
              </a:solidFill>
            </a:endParaRPr>
          </a:p>
          <a:p>
            <a:r>
              <a:rPr lang="en-GB"/>
              <a:t>Una </a:t>
            </a:r>
            <a:r>
              <a:rPr lang="en-GB" err="1"/>
              <a:t>funci</a:t>
            </a:r>
            <a:r>
              <a:rPr lang="es-ES" err="1"/>
              <a:t>ón</a:t>
            </a:r>
            <a:r>
              <a:rPr lang="es-ES"/>
              <a:t> puede ser otra función</a:t>
            </a:r>
          </a:p>
          <a:p>
            <a:r>
              <a:rPr lang="es-ES"/>
              <a:t>El input esperado de una función siempre ha de ser el mismo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FF5570-FE69-4FDF-99DA-8CDE436443C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9177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For now, just remember that you do things in R by creating and manipulating named objects. You manipulate objects by feeding information about them to functions. The functions do something useful with that information (calculate a mean, recode a variable, fit a model) and give you the results back.</a:t>
            </a:r>
            <a:endParaRPr lang="en-GB"/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FF5570-FE69-4FDF-99DA-8CDE436443C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829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La comunidad de R que desarrolla funciones relacionadas las agrega en una librería que otros usuarios puede descargar e instalar</a:t>
            </a:r>
          </a:p>
          <a:p>
            <a:r>
              <a:rPr lang="es-ES" dirty="0"/>
              <a:t>Esto nos permite empezar nuestro trabajo donde otros terminaron y concentrar nuestro esfuerzo en una solo problema</a:t>
            </a:r>
          </a:p>
          <a:p>
            <a:r>
              <a:rPr lang="es-ES" dirty="0"/>
              <a:t>Suelen venir acompañados de libros de instrucciones llamados “</a:t>
            </a:r>
            <a:r>
              <a:rPr lang="es-ES" dirty="0" err="1"/>
              <a:t>vignette</a:t>
            </a:r>
            <a:r>
              <a:rPr lang="es-ES" dirty="0"/>
              <a:t>” que nos explican como usar las funciones de la librería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FF5570-FE69-4FDF-99DA-8CDE436443C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6675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En este taller trabajaremos con los siguientes librerías: </a:t>
            </a:r>
            <a:r>
              <a:rPr lang="es-ES" dirty="0" err="1"/>
              <a:t>data.table</a:t>
            </a:r>
            <a:r>
              <a:rPr lang="es-ES" dirty="0"/>
              <a:t>, </a:t>
            </a:r>
            <a:r>
              <a:rPr lang="es-ES" dirty="0" err="1"/>
              <a:t>magrittr</a:t>
            </a:r>
            <a:r>
              <a:rPr lang="es-ES" dirty="0"/>
              <a:t>, </a:t>
            </a:r>
            <a:r>
              <a:rPr lang="es-ES" dirty="0" err="1"/>
              <a:t>ggplot</a:t>
            </a:r>
            <a:r>
              <a:rPr lang="es-ES" dirty="0"/>
              <a:t>, </a:t>
            </a:r>
            <a:r>
              <a:rPr lang="es-ES" dirty="0" err="1"/>
              <a:t>glmmTMB</a:t>
            </a:r>
            <a:r>
              <a:rPr lang="es-ES" dirty="0"/>
              <a:t>, </a:t>
            </a:r>
            <a:r>
              <a:rPr lang="es-ES" dirty="0" err="1"/>
              <a:t>mgcv</a:t>
            </a: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FF5570-FE69-4FDF-99DA-8CDE436443C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9618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Even if you work alone, it is useful, and it can also be used for text files, e.g. if you use markdown/</a:t>
            </a:r>
            <a:r>
              <a:rPr lang="en-GB" err="1"/>
              <a:t>knitr</a:t>
            </a:r>
            <a:r>
              <a:rPr lang="en-GB"/>
              <a:t>/</a:t>
            </a:r>
            <a:r>
              <a:rPr lang="en-GB" err="1"/>
              <a:t>Sweave</a:t>
            </a:r>
            <a:r>
              <a:rPr lang="en-GB"/>
              <a:t> combos (see Reproducible Research). I use Git with Dropbox to track my progress both for code and reports. </a:t>
            </a:r>
          </a:p>
          <a:p>
            <a:r>
              <a:rPr lang="en-GB"/>
              <a:t>Each project has its own working directory. You can achieve that in bare R, but R studio manages this automatically. </a:t>
            </a:r>
          </a:p>
          <a:p>
            <a:r>
              <a:rPr lang="en-GB"/>
              <a:t>The same goes for your workspace, each project has a separate one. </a:t>
            </a:r>
          </a:p>
          <a:p>
            <a:r>
              <a:rPr lang="en-GB"/>
              <a:t>Source files you had open in re-loaded project will open automatically. </a:t>
            </a:r>
          </a:p>
          <a:p>
            <a:endParaRPr lang="es-ES"/>
          </a:p>
          <a:p>
            <a:pPr marL="0" indent="0">
              <a:buFont typeface="Arial" pitchFamily="34" charset="0"/>
              <a:buNone/>
            </a:pPr>
            <a:r>
              <a:rPr lang="en-US" sz="1200"/>
              <a:t>La </a:t>
            </a:r>
            <a:r>
              <a:rPr lang="en-US" sz="1200" err="1"/>
              <a:t>organizaci</a:t>
            </a:r>
            <a:r>
              <a:rPr lang="es-ES" sz="1200" err="1"/>
              <a:t>ón</a:t>
            </a:r>
            <a:r>
              <a:rPr lang="es-ES" sz="1200"/>
              <a:t> de archivos de forma sistemática permite trabajar de forma dinámica con la información</a:t>
            </a:r>
          </a:p>
          <a:p>
            <a:r>
              <a:rPr lang="en-US" sz="1200" err="1"/>
              <a:t>Carpetas</a:t>
            </a:r>
            <a:r>
              <a:rPr lang="en-US" sz="1200"/>
              <a:t> y </a:t>
            </a:r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FF5570-FE69-4FDF-99DA-8CDE436443C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7779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Even if you work alone, it is useful, and it can also be used for text files, e.g. if you use markdown/</a:t>
            </a:r>
            <a:r>
              <a:rPr lang="en-GB" err="1"/>
              <a:t>knitr</a:t>
            </a:r>
            <a:r>
              <a:rPr lang="en-GB"/>
              <a:t>/</a:t>
            </a:r>
            <a:r>
              <a:rPr lang="en-GB" err="1"/>
              <a:t>Sweave</a:t>
            </a:r>
            <a:r>
              <a:rPr lang="en-GB"/>
              <a:t> combos (see Reproducible Research). I use Git with Dropbox to track my progress both for code and reports. </a:t>
            </a:r>
          </a:p>
          <a:p>
            <a:r>
              <a:rPr lang="en-GB"/>
              <a:t>Each project has its own working directory. You can achieve that in bare R, but R studio manages this automatically. </a:t>
            </a:r>
          </a:p>
          <a:p>
            <a:r>
              <a:rPr lang="en-GB"/>
              <a:t>The same goes for your workspace, each project has a separate one. </a:t>
            </a:r>
          </a:p>
          <a:p>
            <a:r>
              <a:rPr lang="en-GB"/>
              <a:t>Source files you had open in re-loaded project will open automatically. </a:t>
            </a:r>
          </a:p>
          <a:p>
            <a:endParaRPr lang="es-ES"/>
          </a:p>
          <a:p>
            <a:pPr marL="0" indent="0">
              <a:buFont typeface="Arial" pitchFamily="34" charset="0"/>
              <a:buNone/>
            </a:pPr>
            <a:r>
              <a:rPr lang="en-US" sz="1200"/>
              <a:t>La </a:t>
            </a:r>
            <a:r>
              <a:rPr lang="en-US" sz="1200" err="1"/>
              <a:t>organizaci</a:t>
            </a:r>
            <a:r>
              <a:rPr lang="es-ES" sz="1200" err="1"/>
              <a:t>ón</a:t>
            </a:r>
            <a:r>
              <a:rPr lang="es-ES" sz="1200"/>
              <a:t> de archivos de forma sistemática permite trabajar de forma dinámica con la información</a:t>
            </a:r>
          </a:p>
          <a:p>
            <a:r>
              <a:rPr lang="en-US" sz="1200" err="1"/>
              <a:t>Carpetas</a:t>
            </a:r>
            <a:r>
              <a:rPr lang="en-US" sz="1200"/>
              <a:t> y </a:t>
            </a:r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FF5570-FE69-4FDF-99DA-8CDE436443C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3443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If two vectors are of unequal length, the shorter one will be recycled in order to match the longer vector. For example, the following vectors u and v have different lengths, and their sum is computed by recycling values of the shorter vector u.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FF5570-FE69-4FDF-99DA-8CDE436443C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9945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Statistics seems something we have to do in order to organise our inferences about the world. </a:t>
            </a:r>
          </a:p>
          <a:p>
            <a:r>
              <a:rPr lang="en-GB" dirty="0"/>
              <a:t>So let´s say we have a list of cars, so we know their efficiency and power.</a:t>
            </a:r>
          </a:p>
          <a:p>
            <a:r>
              <a:rPr lang="en-GB" dirty="0"/>
              <a:t>The list as such doesn’t tell us much. </a:t>
            </a:r>
          </a:p>
          <a:p>
            <a:r>
              <a:rPr lang="en-GB" dirty="0"/>
              <a:t>We could, however, arrange the data in such a way that we could observe new relations. </a:t>
            </a:r>
          </a:p>
          <a:p>
            <a:r>
              <a:rPr lang="en-GB" dirty="0"/>
              <a:t>This allow us to model the data in such a way that if we had a question about a car we have never seem, we could answer with quite good accuracy.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FF5570-FE69-4FDF-99DA-8CDE436443CD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842969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Even if you work alone, it is useful, and it can also be used for text files, e.g. if you use markdown/</a:t>
            </a:r>
            <a:r>
              <a:rPr lang="en-GB" err="1"/>
              <a:t>knitr</a:t>
            </a:r>
            <a:r>
              <a:rPr lang="en-GB"/>
              <a:t>/</a:t>
            </a:r>
            <a:r>
              <a:rPr lang="en-GB" err="1"/>
              <a:t>Sweave</a:t>
            </a:r>
            <a:r>
              <a:rPr lang="en-GB"/>
              <a:t> combos (see Reproducible Research). I use Git with Dropbox to track my progress both for code and reports. </a:t>
            </a:r>
          </a:p>
          <a:p>
            <a:r>
              <a:rPr lang="en-GB"/>
              <a:t>Each project has its own working directory. You can achieve that in bare R, but R studio manages this automatically. </a:t>
            </a:r>
          </a:p>
          <a:p>
            <a:r>
              <a:rPr lang="en-GB"/>
              <a:t>The same goes for your workspace, each project has a separate one. </a:t>
            </a:r>
          </a:p>
          <a:p>
            <a:r>
              <a:rPr lang="en-GB"/>
              <a:t>Source files you had open in re-loaded project will open automatically. </a:t>
            </a:r>
          </a:p>
          <a:p>
            <a:endParaRPr lang="es-ES"/>
          </a:p>
          <a:p>
            <a:pPr marL="0" indent="0">
              <a:buFont typeface="Arial" pitchFamily="34" charset="0"/>
              <a:buNone/>
            </a:pPr>
            <a:r>
              <a:rPr lang="en-US" sz="1200"/>
              <a:t>La </a:t>
            </a:r>
            <a:r>
              <a:rPr lang="en-US" sz="1200" err="1"/>
              <a:t>organizaci</a:t>
            </a:r>
            <a:r>
              <a:rPr lang="es-ES" sz="1200" err="1"/>
              <a:t>ón</a:t>
            </a:r>
            <a:r>
              <a:rPr lang="es-ES" sz="1200"/>
              <a:t> de archivos de forma sistemática permite trabajar de forma dinámica con la información</a:t>
            </a:r>
          </a:p>
          <a:p>
            <a:r>
              <a:rPr lang="en-US" sz="1200" err="1"/>
              <a:t>Carpetas</a:t>
            </a:r>
            <a:r>
              <a:rPr lang="en-US" sz="1200"/>
              <a:t> y </a:t>
            </a:r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FF5570-FE69-4FDF-99DA-8CDE436443C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86347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Even if you work alone, it is useful, and it can also be used for text files, e.g. if you use markdown/</a:t>
            </a:r>
            <a:r>
              <a:rPr lang="en-GB" err="1"/>
              <a:t>knitr</a:t>
            </a:r>
            <a:r>
              <a:rPr lang="en-GB"/>
              <a:t>/</a:t>
            </a:r>
            <a:r>
              <a:rPr lang="en-GB" err="1"/>
              <a:t>Sweave</a:t>
            </a:r>
            <a:r>
              <a:rPr lang="en-GB"/>
              <a:t> combos (see Reproducible Research). I use Git with Dropbox to track my progress both for code and reports. </a:t>
            </a:r>
          </a:p>
          <a:p>
            <a:r>
              <a:rPr lang="en-GB"/>
              <a:t>Each project has its own working directory. You can achieve that in bare R, but R studio manages this automatically. </a:t>
            </a:r>
          </a:p>
          <a:p>
            <a:r>
              <a:rPr lang="en-GB"/>
              <a:t>The same goes for your workspace, each project has a separate one. </a:t>
            </a:r>
          </a:p>
          <a:p>
            <a:r>
              <a:rPr lang="en-GB"/>
              <a:t>Source files you had open in re-loaded project will open automatically. </a:t>
            </a:r>
          </a:p>
          <a:p>
            <a:endParaRPr lang="es-ES"/>
          </a:p>
          <a:p>
            <a:pPr marL="0" indent="0">
              <a:buFont typeface="Arial" pitchFamily="34" charset="0"/>
              <a:buNone/>
            </a:pPr>
            <a:r>
              <a:rPr lang="en-US" sz="1200"/>
              <a:t>La </a:t>
            </a:r>
            <a:r>
              <a:rPr lang="en-US" sz="1200" err="1"/>
              <a:t>organizaci</a:t>
            </a:r>
            <a:r>
              <a:rPr lang="es-ES" sz="1200" err="1"/>
              <a:t>ón</a:t>
            </a:r>
            <a:r>
              <a:rPr lang="es-ES" sz="1200"/>
              <a:t> de archivos de forma sistemática permite trabajar de forma dinámica con la información</a:t>
            </a:r>
          </a:p>
          <a:p>
            <a:r>
              <a:rPr lang="en-US" sz="1200" err="1"/>
              <a:t>Carpetas</a:t>
            </a:r>
            <a:r>
              <a:rPr lang="en-US" sz="1200"/>
              <a:t> y </a:t>
            </a:r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FF5570-FE69-4FDF-99DA-8CDE436443C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43259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solidFill>
                  <a:srgbClr val="FF0000"/>
                </a:solidFill>
              </a:rPr>
              <a:t>A data frame is a set of rows and columns.</a:t>
            </a:r>
          </a:p>
          <a:p>
            <a:r>
              <a:rPr lang="en-US">
                <a:solidFill>
                  <a:srgbClr val="FF0000"/>
                </a:solidFill>
              </a:rPr>
              <a:t>Each row is of the same length and data type</a:t>
            </a:r>
          </a:p>
          <a:p>
            <a:r>
              <a:rPr lang="en-US">
                <a:solidFill>
                  <a:srgbClr val="FF0000"/>
                </a:solidFill>
              </a:rPr>
              <a:t>Every column is of the same length but can be of differing data types</a:t>
            </a:r>
          </a:p>
          <a:p>
            <a:r>
              <a:rPr lang="en-US">
                <a:solidFill>
                  <a:srgbClr val="FF0000"/>
                </a:solidFill>
              </a:rPr>
              <a:t>A data frame has characteristics of both a matrix and a list</a:t>
            </a:r>
          </a:p>
          <a:p>
            <a:r>
              <a:rPr lang="en-US">
                <a:solidFill>
                  <a:srgbClr val="FF0000"/>
                </a:solidFill>
              </a:rPr>
              <a:t>Bracket notation is the customary method of indexing into a data frame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FF5570-FE69-4FDF-99DA-8CDE436443C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7409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solidFill>
                  <a:srgbClr val="FF0000"/>
                </a:solidFill>
              </a:rPr>
              <a:t>A data frame is a set of rows and columns.</a:t>
            </a:r>
          </a:p>
          <a:p>
            <a:r>
              <a:rPr lang="en-US">
                <a:solidFill>
                  <a:srgbClr val="FF0000"/>
                </a:solidFill>
              </a:rPr>
              <a:t>Each row is of the same length and data type</a:t>
            </a:r>
          </a:p>
          <a:p>
            <a:r>
              <a:rPr lang="en-US">
                <a:solidFill>
                  <a:srgbClr val="FF0000"/>
                </a:solidFill>
              </a:rPr>
              <a:t>Every column is of the same length but can be of differing data types</a:t>
            </a:r>
          </a:p>
          <a:p>
            <a:r>
              <a:rPr lang="en-US">
                <a:solidFill>
                  <a:srgbClr val="FF0000"/>
                </a:solidFill>
              </a:rPr>
              <a:t>A data frame has characteristics of both a matrix and a list</a:t>
            </a:r>
          </a:p>
          <a:p>
            <a:r>
              <a:rPr lang="en-US">
                <a:solidFill>
                  <a:srgbClr val="FF0000"/>
                </a:solidFill>
              </a:rPr>
              <a:t>Bracket notation is the customary method of indexing into a data frame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FF5570-FE69-4FDF-99DA-8CDE436443C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44189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Even if you work alone, it is useful, and it can also be used for text files, e.g. if you use markdown/</a:t>
            </a:r>
            <a:r>
              <a:rPr lang="en-GB" err="1"/>
              <a:t>knitr</a:t>
            </a:r>
            <a:r>
              <a:rPr lang="en-GB"/>
              <a:t>/</a:t>
            </a:r>
            <a:r>
              <a:rPr lang="en-GB" err="1"/>
              <a:t>Sweave</a:t>
            </a:r>
            <a:r>
              <a:rPr lang="en-GB"/>
              <a:t> combos (see Reproducible Research). I use Git with Dropbox to track my progress both for code and reports. </a:t>
            </a:r>
          </a:p>
          <a:p>
            <a:r>
              <a:rPr lang="en-GB"/>
              <a:t>Each project has its own working directory. You can achieve that in bare R, but R studio manages this automatically. </a:t>
            </a:r>
          </a:p>
          <a:p>
            <a:r>
              <a:rPr lang="en-GB"/>
              <a:t>The same goes for your workspace, each project has a separate one. </a:t>
            </a:r>
          </a:p>
          <a:p>
            <a:r>
              <a:rPr lang="en-GB"/>
              <a:t>Source files you had open in re-loaded project will open automatically. </a:t>
            </a:r>
          </a:p>
          <a:p>
            <a:endParaRPr lang="es-ES"/>
          </a:p>
          <a:p>
            <a:pPr marL="0" indent="0">
              <a:buFont typeface="Arial" pitchFamily="34" charset="0"/>
              <a:buNone/>
            </a:pPr>
            <a:r>
              <a:rPr lang="en-US" sz="1200"/>
              <a:t>La </a:t>
            </a:r>
            <a:r>
              <a:rPr lang="en-US" sz="1200" err="1"/>
              <a:t>organizaci</a:t>
            </a:r>
            <a:r>
              <a:rPr lang="es-ES" sz="1200" err="1"/>
              <a:t>ón</a:t>
            </a:r>
            <a:r>
              <a:rPr lang="es-ES" sz="1200"/>
              <a:t> de archivos de forma sistemática permite trabajar de forma dinámica con la información</a:t>
            </a:r>
          </a:p>
          <a:p>
            <a:r>
              <a:rPr lang="en-US" sz="1200" err="1"/>
              <a:t>Carpetas</a:t>
            </a:r>
            <a:r>
              <a:rPr lang="en-US" sz="1200"/>
              <a:t> y </a:t>
            </a:r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FF5570-FE69-4FDF-99DA-8CDE436443CD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895019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Even if you work alone, it is useful, and it can also be used for text files, e.g. if you use markdown/</a:t>
            </a:r>
            <a:r>
              <a:rPr lang="en-GB" err="1"/>
              <a:t>knitr</a:t>
            </a:r>
            <a:r>
              <a:rPr lang="en-GB"/>
              <a:t>/</a:t>
            </a:r>
            <a:r>
              <a:rPr lang="en-GB" err="1"/>
              <a:t>Sweave</a:t>
            </a:r>
            <a:r>
              <a:rPr lang="en-GB"/>
              <a:t> combos (see Reproducible Research). I use Git with Dropbox to track my progress both for code and reports. </a:t>
            </a:r>
          </a:p>
          <a:p>
            <a:r>
              <a:rPr lang="en-GB"/>
              <a:t>Each project has its own working directory. You can achieve that in bare R, but R studio manages this automatically. </a:t>
            </a:r>
          </a:p>
          <a:p>
            <a:r>
              <a:rPr lang="en-GB"/>
              <a:t>The same goes for your workspace, each project has a separate one. </a:t>
            </a:r>
          </a:p>
          <a:p>
            <a:r>
              <a:rPr lang="en-GB"/>
              <a:t>Source files you had open in re-loaded project will open automatically. </a:t>
            </a:r>
          </a:p>
          <a:p>
            <a:endParaRPr lang="es-ES"/>
          </a:p>
          <a:p>
            <a:pPr marL="0" indent="0">
              <a:buFont typeface="Arial" pitchFamily="34" charset="0"/>
              <a:buNone/>
            </a:pPr>
            <a:r>
              <a:rPr lang="en-US" sz="1200"/>
              <a:t>La </a:t>
            </a:r>
            <a:r>
              <a:rPr lang="en-US" sz="1200" err="1"/>
              <a:t>organizaci</a:t>
            </a:r>
            <a:r>
              <a:rPr lang="es-ES" sz="1200" err="1"/>
              <a:t>ón</a:t>
            </a:r>
            <a:r>
              <a:rPr lang="es-ES" sz="1200"/>
              <a:t> de archivos de forma sistemática permite trabajar de forma dinámica con la información</a:t>
            </a:r>
          </a:p>
          <a:p>
            <a:r>
              <a:rPr lang="en-US" sz="1200" err="1"/>
              <a:t>Carpetas</a:t>
            </a:r>
            <a:r>
              <a:rPr lang="en-US" sz="1200"/>
              <a:t> y </a:t>
            </a:r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FF5570-FE69-4FDF-99DA-8CDE436443CD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63017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Even if you work alone, it is useful, and it can also be used for text files, e.g. if you use markdown/</a:t>
            </a:r>
            <a:r>
              <a:rPr lang="en-GB" err="1"/>
              <a:t>knitr</a:t>
            </a:r>
            <a:r>
              <a:rPr lang="en-GB"/>
              <a:t>/</a:t>
            </a:r>
            <a:r>
              <a:rPr lang="en-GB" err="1"/>
              <a:t>Sweave</a:t>
            </a:r>
            <a:r>
              <a:rPr lang="en-GB"/>
              <a:t> combos (see Reproducible Research). I use Git with Dropbox to track my progress both for code and reports. </a:t>
            </a:r>
          </a:p>
          <a:p>
            <a:r>
              <a:rPr lang="en-GB"/>
              <a:t>Each project has its own working directory. You can achieve that in bare R, but R studio manages this automatically. </a:t>
            </a:r>
          </a:p>
          <a:p>
            <a:r>
              <a:rPr lang="en-GB"/>
              <a:t>The same goes for your workspace, each project has a separate one. </a:t>
            </a:r>
          </a:p>
          <a:p>
            <a:r>
              <a:rPr lang="en-GB"/>
              <a:t>Source files you had open in re-loaded project will open automatically. </a:t>
            </a:r>
          </a:p>
          <a:p>
            <a:endParaRPr lang="es-ES"/>
          </a:p>
          <a:p>
            <a:pPr marL="0" indent="0">
              <a:buFont typeface="Arial" pitchFamily="34" charset="0"/>
              <a:buNone/>
            </a:pPr>
            <a:r>
              <a:rPr lang="en-US" sz="1200"/>
              <a:t>La </a:t>
            </a:r>
            <a:r>
              <a:rPr lang="en-US" sz="1200" err="1"/>
              <a:t>organizaci</a:t>
            </a:r>
            <a:r>
              <a:rPr lang="es-ES" sz="1200" err="1"/>
              <a:t>ón</a:t>
            </a:r>
            <a:r>
              <a:rPr lang="es-ES" sz="1200"/>
              <a:t> de archivos de forma sistemática permite trabajar de forma dinámica con la información</a:t>
            </a:r>
          </a:p>
          <a:p>
            <a:r>
              <a:rPr lang="en-US" sz="1200" err="1"/>
              <a:t>Carpetas</a:t>
            </a:r>
            <a:r>
              <a:rPr lang="en-US" sz="1200"/>
              <a:t> y </a:t>
            </a:r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FF5570-FE69-4FDF-99DA-8CDE436443CD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18905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Even if you work alone, it is useful, and it can also be used for text files, e.g. if you use markdown/</a:t>
            </a:r>
            <a:r>
              <a:rPr lang="en-GB" err="1"/>
              <a:t>knitr</a:t>
            </a:r>
            <a:r>
              <a:rPr lang="en-GB"/>
              <a:t>/</a:t>
            </a:r>
            <a:r>
              <a:rPr lang="en-GB" err="1"/>
              <a:t>Sweave</a:t>
            </a:r>
            <a:r>
              <a:rPr lang="en-GB"/>
              <a:t> combos (see Reproducible Research). I use Git with Dropbox to track my progress both for code and reports. </a:t>
            </a:r>
          </a:p>
          <a:p>
            <a:r>
              <a:rPr lang="en-GB"/>
              <a:t>Each project has its own working directory. You can achieve that in bare R, but R studio manages this automatically. </a:t>
            </a:r>
          </a:p>
          <a:p>
            <a:r>
              <a:rPr lang="en-GB"/>
              <a:t>The same goes for your workspace, each project has a separate one. </a:t>
            </a:r>
          </a:p>
          <a:p>
            <a:r>
              <a:rPr lang="en-GB"/>
              <a:t>Source files you had open in re-loaded project will open automatically. </a:t>
            </a:r>
          </a:p>
          <a:p>
            <a:endParaRPr lang="es-ES"/>
          </a:p>
          <a:p>
            <a:pPr marL="0" indent="0">
              <a:buFont typeface="Arial" pitchFamily="34" charset="0"/>
              <a:buNone/>
            </a:pPr>
            <a:r>
              <a:rPr lang="en-US" sz="1200"/>
              <a:t>La </a:t>
            </a:r>
            <a:r>
              <a:rPr lang="en-US" sz="1200" err="1"/>
              <a:t>organizaci</a:t>
            </a:r>
            <a:r>
              <a:rPr lang="es-ES" sz="1200" err="1"/>
              <a:t>ón</a:t>
            </a:r>
            <a:r>
              <a:rPr lang="es-ES" sz="1200"/>
              <a:t> de archivos de forma sistemática permite trabajar de forma dinámica con la información</a:t>
            </a:r>
          </a:p>
          <a:p>
            <a:r>
              <a:rPr lang="en-US" sz="1200" err="1"/>
              <a:t>Carpetas</a:t>
            </a:r>
            <a:r>
              <a:rPr lang="en-US" sz="1200"/>
              <a:t> y </a:t>
            </a:r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FF5570-FE69-4FDF-99DA-8CDE436443CD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89812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Even if you work alone, it is useful, and it can also be used for text files, e.g. if you use markdown/</a:t>
            </a:r>
            <a:r>
              <a:rPr lang="en-GB" err="1"/>
              <a:t>knitr</a:t>
            </a:r>
            <a:r>
              <a:rPr lang="en-GB"/>
              <a:t>/</a:t>
            </a:r>
            <a:r>
              <a:rPr lang="en-GB" err="1"/>
              <a:t>Sweave</a:t>
            </a:r>
            <a:r>
              <a:rPr lang="en-GB"/>
              <a:t> combos (see Reproducible Research). I use Git with Dropbox to track my progress both for code and reports. </a:t>
            </a:r>
          </a:p>
          <a:p>
            <a:r>
              <a:rPr lang="en-GB"/>
              <a:t>Each project has its own working directory. You can achieve that in bare R, but R studio manages this automatically. </a:t>
            </a:r>
          </a:p>
          <a:p>
            <a:r>
              <a:rPr lang="en-GB"/>
              <a:t>The same goes for your workspace, each project has a separate one. </a:t>
            </a:r>
          </a:p>
          <a:p>
            <a:r>
              <a:rPr lang="en-GB"/>
              <a:t>Source files you had open in re-loaded project will open automatically. </a:t>
            </a:r>
          </a:p>
          <a:p>
            <a:endParaRPr lang="es-ES"/>
          </a:p>
          <a:p>
            <a:pPr marL="0" indent="0">
              <a:buFont typeface="Arial" pitchFamily="34" charset="0"/>
              <a:buNone/>
            </a:pPr>
            <a:r>
              <a:rPr lang="en-US" sz="1200"/>
              <a:t>La </a:t>
            </a:r>
            <a:r>
              <a:rPr lang="en-US" sz="1200" err="1"/>
              <a:t>organizaci</a:t>
            </a:r>
            <a:r>
              <a:rPr lang="es-ES" sz="1200" err="1"/>
              <a:t>ón</a:t>
            </a:r>
            <a:r>
              <a:rPr lang="es-ES" sz="1200"/>
              <a:t> de archivos de forma sistemática permite trabajar de forma dinámica con la información</a:t>
            </a:r>
          </a:p>
          <a:p>
            <a:r>
              <a:rPr lang="en-US" sz="1200" err="1"/>
              <a:t>Carpetas</a:t>
            </a:r>
            <a:r>
              <a:rPr lang="en-US" sz="1200"/>
              <a:t> y </a:t>
            </a:r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FF5570-FE69-4FDF-99DA-8CDE436443CD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88523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Even if you work alone, it is useful, and it can also be used for text files, e.g. if you use markdown/</a:t>
            </a:r>
            <a:r>
              <a:rPr lang="en-GB" err="1"/>
              <a:t>knitr</a:t>
            </a:r>
            <a:r>
              <a:rPr lang="en-GB"/>
              <a:t>/</a:t>
            </a:r>
            <a:r>
              <a:rPr lang="en-GB" err="1"/>
              <a:t>Sweave</a:t>
            </a:r>
            <a:r>
              <a:rPr lang="en-GB"/>
              <a:t> combos (see Reproducible Research). I use Git with Dropbox to track my progress both for code and reports. </a:t>
            </a:r>
          </a:p>
          <a:p>
            <a:r>
              <a:rPr lang="en-GB"/>
              <a:t>Each project has its own working directory. You can achieve that in bare R, but R studio manages this automatically. </a:t>
            </a:r>
          </a:p>
          <a:p>
            <a:r>
              <a:rPr lang="en-GB"/>
              <a:t>The same goes for your workspace, each project has a separate one. </a:t>
            </a:r>
          </a:p>
          <a:p>
            <a:r>
              <a:rPr lang="en-GB"/>
              <a:t>Source files you had open in re-loaded project will open automatically. </a:t>
            </a:r>
          </a:p>
          <a:p>
            <a:endParaRPr lang="es-ES"/>
          </a:p>
          <a:p>
            <a:pPr marL="0" indent="0">
              <a:buFont typeface="Arial" pitchFamily="34" charset="0"/>
              <a:buNone/>
            </a:pPr>
            <a:r>
              <a:rPr lang="en-US" sz="1200"/>
              <a:t>La </a:t>
            </a:r>
            <a:r>
              <a:rPr lang="en-US" sz="1200" err="1"/>
              <a:t>organizaci</a:t>
            </a:r>
            <a:r>
              <a:rPr lang="es-ES" sz="1200" err="1"/>
              <a:t>ón</a:t>
            </a:r>
            <a:r>
              <a:rPr lang="es-ES" sz="1200"/>
              <a:t> de archivos de forma sistemática permite trabajar de forma dinámica con la información</a:t>
            </a:r>
          </a:p>
          <a:p>
            <a:r>
              <a:rPr lang="en-US" sz="1200" err="1"/>
              <a:t>Carpetas</a:t>
            </a:r>
            <a:r>
              <a:rPr lang="en-US" sz="1200"/>
              <a:t> y </a:t>
            </a:r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FF5570-FE69-4FDF-99DA-8CDE436443CD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8334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Statistics seems something we have to do in order to organise our inferences about the world. </a:t>
            </a:r>
          </a:p>
          <a:p>
            <a:r>
              <a:rPr lang="en-GB" dirty="0"/>
              <a:t>So let´s say we have a list of cars, so we know their efficiency and power.</a:t>
            </a:r>
          </a:p>
          <a:p>
            <a:r>
              <a:rPr lang="en-GB" dirty="0"/>
              <a:t>The list as such doesn’t tell us much. </a:t>
            </a:r>
          </a:p>
          <a:p>
            <a:r>
              <a:rPr lang="en-GB" dirty="0"/>
              <a:t>We could, however, arrange the data in such a way that we could observe new relations. </a:t>
            </a:r>
          </a:p>
          <a:p>
            <a:r>
              <a:rPr lang="en-GB" dirty="0"/>
              <a:t>This allow us to model the data in such a way that if we had a question about a car we have never seem, we could answer with quite good accuracy.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FF5570-FE69-4FDF-99DA-8CDE436443CD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304671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/>
              <a:t>Las personas somos increíblemente buenas en </a:t>
            </a:r>
          </a:p>
          <a:p>
            <a:endParaRPr lang="es-ES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But that breaks our rule of thumb: never copy and paste more than twice. Instead, we could use a for loop:</a:t>
            </a:r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FF5570-FE69-4FDF-99DA-8CDE436443CD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11008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/>
              <a:t>Las personas somos increíblemente buenas en </a:t>
            </a:r>
          </a:p>
          <a:p>
            <a:endParaRPr lang="es-ES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But that breaks our rule of thumb: never copy and paste more than twice. Instead, we could use a for loop:</a:t>
            </a:r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FF5570-FE69-4FDF-99DA-8CDE436443CD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59754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FF5570-FE69-4FDF-99DA-8CDE436443CD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76973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/>
              <a:t>Las personas somos increíblemente buenas en </a:t>
            </a:r>
          </a:p>
          <a:p>
            <a:endParaRPr lang="es-ES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But that breaks our rule of thumb: never copy and paste more than twice. Instead, we could use a for loop:</a:t>
            </a:r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FF5570-FE69-4FDF-99DA-8CDE436443CD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39355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FF5570-FE69-4FDF-99DA-8CDE436443CD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03539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FF5570-FE69-4FDF-99DA-8CDE436443CD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1120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FF5570-FE69-4FDF-99DA-8CDE436443CD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14708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err="1">
                <a:solidFill>
                  <a:schemeClr val="accent4"/>
                </a:solidFill>
              </a:rPr>
              <a:t>Orientado</a:t>
            </a:r>
            <a:r>
              <a:rPr lang="en-US" sz="2000" b="1">
                <a:solidFill>
                  <a:schemeClr val="accent4"/>
                </a:solidFill>
              </a:rPr>
              <a:t> a </a:t>
            </a:r>
            <a:r>
              <a:rPr lang="en-US" sz="2000" b="1" err="1">
                <a:solidFill>
                  <a:schemeClr val="accent4"/>
                </a:solidFill>
              </a:rPr>
              <a:t>estadística</a:t>
            </a:r>
            <a:br>
              <a:rPr lang="en-US" sz="2000" b="1"/>
            </a:br>
            <a:r>
              <a:rPr lang="en-GB" sz="1200"/>
              <a:t>Dentro del campo del </a:t>
            </a:r>
            <a:r>
              <a:rPr lang="en-GB" sz="1200" err="1"/>
              <a:t>análisis</a:t>
            </a:r>
            <a:r>
              <a:rPr lang="en-GB" sz="1200"/>
              <a:t> de </a:t>
            </a:r>
            <a:r>
              <a:rPr lang="en-GB" sz="1200" err="1"/>
              <a:t>datos</a:t>
            </a:r>
            <a:r>
              <a:rPr lang="en-GB" sz="1200"/>
              <a:t>, R </a:t>
            </a:r>
            <a:r>
              <a:rPr lang="en-GB" sz="1200" err="1"/>
              <a:t>te</a:t>
            </a:r>
            <a:r>
              <a:rPr lang="en-GB" sz="1200"/>
              <a:t> </a:t>
            </a:r>
            <a:r>
              <a:rPr lang="en-GB" sz="1200" err="1"/>
              <a:t>permite</a:t>
            </a:r>
            <a:r>
              <a:rPr lang="en-GB" sz="1200"/>
              <a:t> </a:t>
            </a:r>
            <a:r>
              <a:rPr lang="en-GB" sz="1200" err="1"/>
              <a:t>realizar</a:t>
            </a:r>
            <a:r>
              <a:rPr lang="en-GB" sz="1200"/>
              <a:t> </a:t>
            </a:r>
            <a:r>
              <a:rPr lang="en-GB" sz="1200" err="1"/>
              <a:t>cualquier</a:t>
            </a:r>
            <a:r>
              <a:rPr lang="en-GB" sz="1200"/>
              <a:t> </a:t>
            </a:r>
            <a:r>
              <a:rPr lang="en-GB" sz="1200" err="1"/>
              <a:t>tipo</a:t>
            </a:r>
            <a:r>
              <a:rPr lang="en-GB" sz="1200"/>
              <a:t> de </a:t>
            </a:r>
            <a:r>
              <a:rPr lang="en-GB" sz="1200" err="1"/>
              <a:t>abstración</a:t>
            </a:r>
            <a:r>
              <a:rPr lang="en-GB" sz="1200"/>
              <a:t> que </a:t>
            </a:r>
            <a:r>
              <a:rPr lang="en-GB" sz="1200" err="1"/>
              <a:t>te</a:t>
            </a:r>
            <a:r>
              <a:rPr lang="en-GB" sz="1200"/>
              <a:t> imagines</a:t>
            </a:r>
            <a:endParaRPr lang="en-US" sz="1200"/>
          </a:p>
          <a:p>
            <a:endParaRPr lang="en-GB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err="1">
                <a:solidFill>
                  <a:schemeClr val="accent6"/>
                </a:solidFill>
              </a:rPr>
              <a:t>Comunidad</a:t>
            </a:r>
            <a:r>
              <a:rPr lang="en-US" sz="2000" b="1">
                <a:solidFill>
                  <a:schemeClr val="accent6"/>
                </a:solidFill>
              </a:rPr>
              <a:t> </a:t>
            </a:r>
            <a:r>
              <a:rPr lang="en-US" sz="2000" b="1" err="1">
                <a:solidFill>
                  <a:schemeClr val="accent6"/>
                </a:solidFill>
              </a:rPr>
              <a:t>muy</a:t>
            </a:r>
            <a:r>
              <a:rPr lang="en-US" sz="2000" b="1">
                <a:solidFill>
                  <a:schemeClr val="accent6"/>
                </a:solidFill>
              </a:rPr>
              <a:t> </a:t>
            </a:r>
            <a:r>
              <a:rPr lang="en-US" sz="2000" b="1" err="1">
                <a:solidFill>
                  <a:schemeClr val="accent6"/>
                </a:solidFill>
              </a:rPr>
              <a:t>activa</a:t>
            </a:r>
            <a:br>
              <a:rPr lang="en-US" sz="2000" b="1"/>
            </a:br>
            <a:r>
              <a:rPr lang="en-US" sz="1200"/>
              <a:t>La </a:t>
            </a:r>
            <a:r>
              <a:rPr lang="en-US" sz="1200" err="1"/>
              <a:t>facilidad</a:t>
            </a:r>
            <a:r>
              <a:rPr lang="en-US" sz="1200"/>
              <a:t> de </a:t>
            </a:r>
            <a:r>
              <a:rPr lang="en-US" sz="1200" err="1"/>
              <a:t>uso</a:t>
            </a:r>
            <a:r>
              <a:rPr lang="en-US" sz="1200"/>
              <a:t> </a:t>
            </a:r>
            <a:r>
              <a:rPr lang="en-US" sz="1200" err="1"/>
              <a:t>permite</a:t>
            </a:r>
            <a:r>
              <a:rPr lang="en-US" sz="1200"/>
              <a:t> a los </a:t>
            </a:r>
            <a:r>
              <a:rPr lang="en-US" sz="1200" err="1"/>
              <a:t>usuarios</a:t>
            </a:r>
            <a:r>
              <a:rPr lang="en-US" sz="1200"/>
              <a:t> </a:t>
            </a:r>
            <a:r>
              <a:rPr lang="en-US" sz="1200" err="1"/>
              <a:t>subir</a:t>
            </a:r>
            <a:r>
              <a:rPr lang="en-US" sz="1200"/>
              <a:t> “</a:t>
            </a:r>
            <a:r>
              <a:rPr lang="en-US" sz="1200" err="1"/>
              <a:t>paquetes</a:t>
            </a:r>
            <a:r>
              <a:rPr lang="en-US" sz="1200"/>
              <a:t>” con </a:t>
            </a:r>
            <a:r>
              <a:rPr lang="en-US" sz="1200" err="1"/>
              <a:t>nuevas</a:t>
            </a:r>
            <a:r>
              <a:rPr lang="en-US" sz="1200"/>
              <a:t> </a:t>
            </a:r>
            <a:r>
              <a:rPr lang="en-US" sz="1200" err="1"/>
              <a:t>funciones</a:t>
            </a:r>
            <a:r>
              <a:rPr lang="en-US" sz="1200"/>
              <a:t>. </a:t>
            </a:r>
            <a:r>
              <a:rPr lang="en-US" sz="1200" err="1"/>
              <a:t>Esto</a:t>
            </a:r>
            <a:r>
              <a:rPr lang="en-US" sz="1200"/>
              <a:t> </a:t>
            </a:r>
            <a:r>
              <a:rPr lang="en-US" sz="1200" err="1"/>
              <a:t>nos</a:t>
            </a:r>
            <a:r>
              <a:rPr lang="en-US" sz="1200"/>
              <a:t> </a:t>
            </a:r>
            <a:r>
              <a:rPr lang="en-US" sz="1200" err="1"/>
              <a:t>permite</a:t>
            </a:r>
            <a:r>
              <a:rPr lang="en-US" sz="1200"/>
              <a:t> </a:t>
            </a:r>
            <a:r>
              <a:rPr lang="en-US" sz="1200" err="1"/>
              <a:t>empezar</a:t>
            </a:r>
            <a:r>
              <a:rPr lang="en-US" sz="1200"/>
              <a:t> </a:t>
            </a:r>
            <a:r>
              <a:rPr lang="en-US" sz="1200" err="1"/>
              <a:t>nuestro</a:t>
            </a:r>
            <a:r>
              <a:rPr lang="en-US" sz="1200"/>
              <a:t> </a:t>
            </a:r>
            <a:r>
              <a:rPr lang="en-US" sz="1200" err="1"/>
              <a:t>trabajo</a:t>
            </a:r>
            <a:r>
              <a:rPr lang="en-US" sz="1200"/>
              <a:t> </a:t>
            </a:r>
            <a:r>
              <a:rPr lang="en-US" sz="1200" err="1"/>
              <a:t>donde</a:t>
            </a:r>
            <a:r>
              <a:rPr lang="en-US" sz="1200"/>
              <a:t> </a:t>
            </a:r>
            <a:r>
              <a:rPr lang="en-US" sz="1200" err="1"/>
              <a:t>otros</a:t>
            </a:r>
            <a:r>
              <a:rPr lang="en-US" sz="1200"/>
              <a:t> </a:t>
            </a:r>
            <a:r>
              <a:rPr lang="en-US" sz="1200" err="1"/>
              <a:t>terminaro</a:t>
            </a:r>
            <a:r>
              <a:rPr lang="en-US" sz="120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err="1">
                <a:solidFill>
                  <a:schemeClr val="accent1"/>
                </a:solidFill>
              </a:rPr>
              <a:t>Desventajas</a:t>
            </a:r>
            <a:br>
              <a:rPr lang="en-US" sz="2000" b="1"/>
            </a:br>
            <a:r>
              <a:rPr lang="en-GB" sz="1200"/>
              <a:t>R en </a:t>
            </a:r>
            <a:r>
              <a:rPr lang="en-GB" sz="1200" err="1"/>
              <a:t>si</a:t>
            </a:r>
            <a:r>
              <a:rPr lang="en-GB" sz="1200"/>
              <a:t> no es un </a:t>
            </a:r>
            <a:r>
              <a:rPr lang="en-GB" sz="1200" err="1"/>
              <a:t>lenguaje</a:t>
            </a:r>
            <a:r>
              <a:rPr lang="en-GB" sz="1200"/>
              <a:t> de </a:t>
            </a:r>
            <a:r>
              <a:rPr lang="en-GB" sz="1200" err="1"/>
              <a:t>programación</a:t>
            </a:r>
            <a:r>
              <a:rPr lang="en-GB" sz="1200"/>
              <a:t>, </a:t>
            </a:r>
            <a:r>
              <a:rPr lang="en-GB" sz="1200" err="1"/>
              <a:t>sino</a:t>
            </a:r>
            <a:r>
              <a:rPr lang="en-GB" sz="1200"/>
              <a:t> un </a:t>
            </a:r>
            <a:r>
              <a:rPr lang="en-GB" sz="1200" err="1"/>
              <a:t>entorno</a:t>
            </a:r>
            <a:r>
              <a:rPr lang="en-GB" sz="1200"/>
              <a:t>. Como </a:t>
            </a:r>
            <a:r>
              <a:rPr lang="en-GB" sz="1200" err="1"/>
              <a:t>consecuencia</a:t>
            </a:r>
            <a:r>
              <a:rPr lang="en-GB" sz="1200"/>
              <a:t>, </a:t>
            </a:r>
            <a:r>
              <a:rPr lang="en-GB" sz="1200" err="1"/>
              <a:t>esto</a:t>
            </a:r>
            <a:r>
              <a:rPr lang="en-GB" sz="1200"/>
              <a:t> ha </a:t>
            </a:r>
            <a:r>
              <a:rPr lang="en-GB" sz="1200" err="1"/>
              <a:t>hecho</a:t>
            </a:r>
            <a:r>
              <a:rPr lang="en-GB" sz="1200"/>
              <a:t> que a </a:t>
            </a:r>
            <a:r>
              <a:rPr lang="en-GB" sz="1200" err="1"/>
              <a:t>nivel</a:t>
            </a:r>
            <a:r>
              <a:rPr lang="en-GB" sz="1200"/>
              <a:t> de </a:t>
            </a:r>
            <a:r>
              <a:rPr lang="en-GB" sz="1200" err="1"/>
              <a:t>rendimiento</a:t>
            </a:r>
            <a:r>
              <a:rPr lang="en-GB" sz="1200"/>
              <a:t> y </a:t>
            </a:r>
            <a:r>
              <a:rPr lang="en-GB" sz="1200" err="1"/>
              <a:t>flexibilidad</a:t>
            </a:r>
            <a:r>
              <a:rPr lang="en-GB" sz="1200"/>
              <a:t> R no </a:t>
            </a:r>
            <a:r>
              <a:rPr lang="en-GB" sz="1200" err="1"/>
              <a:t>esté</a:t>
            </a:r>
            <a:r>
              <a:rPr lang="en-GB" sz="1200"/>
              <a:t> a la </a:t>
            </a:r>
            <a:r>
              <a:rPr lang="en-GB" sz="1200" err="1"/>
              <a:t>altura</a:t>
            </a:r>
            <a:r>
              <a:rPr lang="en-GB" sz="1200"/>
              <a:t> de </a:t>
            </a:r>
            <a:r>
              <a:rPr lang="en-GB" sz="1200" err="1"/>
              <a:t>otros</a:t>
            </a:r>
            <a:r>
              <a:rPr lang="en-GB" sz="1200"/>
              <a:t> </a:t>
            </a:r>
            <a:r>
              <a:rPr lang="en-GB" sz="1200" err="1"/>
              <a:t>lenguajes</a:t>
            </a:r>
            <a:r>
              <a:rPr lang="en-GB" sz="1200"/>
              <a:t> </a:t>
            </a:r>
            <a:r>
              <a:rPr lang="en-GB" sz="1200" err="1"/>
              <a:t>como</a:t>
            </a:r>
            <a:r>
              <a:rPr lang="en-GB" sz="1200"/>
              <a:t> python</a:t>
            </a:r>
            <a:endParaRPr lang="en-US" sz="120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/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FF5570-FE69-4FDF-99DA-8CDE436443C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2835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R is a language and environment for statistical computing and graphics. It is a </a:t>
            </a:r>
            <a:r>
              <a:rPr lang="en-GB">
                <a:hlinkClick r:id="rId3"/>
              </a:rPr>
              <a:t>GNU project</a:t>
            </a:r>
            <a:r>
              <a:rPr lang="en-GB"/>
              <a:t> which is similar to the S language and environment which was developed at Bell Laboratories (formerly AT&amp;T, now Lucent Technologies) by John Chambers and colleagues. R can be considered as a different implementation of S. There are some important differences, but much code written for S runs unaltered under R.</a:t>
            </a:r>
          </a:p>
          <a:p>
            <a:endParaRPr lang="en-GB"/>
          </a:p>
          <a:p>
            <a:r>
              <a:rPr lang="en-GB"/>
              <a:t>R provides a wide variety of statistical (linear and nonlinear modelling, classical statistical tests, time-series analysis, classification, clustering, …) and graphical techniques, and is highly extensible. </a:t>
            </a:r>
          </a:p>
          <a:p>
            <a:endParaRPr lang="en-GB"/>
          </a:p>
          <a:p>
            <a:r>
              <a:rPr lang="en-GB"/>
              <a:t>Many users think of R as a statistics system. We prefer to think of it of an environment within which statistical techniques are implemented. R can be extended (easily) via </a:t>
            </a:r>
            <a:r>
              <a:rPr lang="en-GB" i="1"/>
              <a:t>packages</a:t>
            </a:r>
            <a:r>
              <a:rPr lang="en-GB"/>
              <a:t>. </a:t>
            </a:r>
          </a:p>
          <a:p>
            <a:endParaRPr lang="en-GB"/>
          </a:p>
          <a:p>
            <a:r>
              <a:rPr lang="en-GB"/>
              <a:t>The best thing about R it is that it was developed by statisticians. The worst thing about R is that… it was developed by statisticians. Bo Cowgill.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FF5570-FE69-4FDF-99DA-8CDE436443C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9925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Even if you work alone, it is useful, and it can also be used for text files, e.g. if you use markdown/</a:t>
            </a:r>
            <a:r>
              <a:rPr lang="en-GB" err="1"/>
              <a:t>knitr</a:t>
            </a:r>
            <a:r>
              <a:rPr lang="en-GB"/>
              <a:t>/</a:t>
            </a:r>
            <a:r>
              <a:rPr lang="en-GB" err="1"/>
              <a:t>Sweave</a:t>
            </a:r>
            <a:r>
              <a:rPr lang="en-GB"/>
              <a:t> combos (see Reproducible Research). I use Git with Dropbox to track my progress both for code and reports. </a:t>
            </a:r>
          </a:p>
          <a:p>
            <a:r>
              <a:rPr lang="en-GB"/>
              <a:t>Each project has its own working directory. You can achieve that in bare R, but R studio manages this automatically. </a:t>
            </a:r>
          </a:p>
          <a:p>
            <a:r>
              <a:rPr lang="en-GB"/>
              <a:t>The same goes for your workspace, each project has a separate one. </a:t>
            </a:r>
          </a:p>
          <a:p>
            <a:r>
              <a:rPr lang="en-GB"/>
              <a:t>Source files you had open in re-loaded project will open automatically. </a:t>
            </a:r>
          </a:p>
          <a:p>
            <a:endParaRPr lang="es-ES"/>
          </a:p>
          <a:p>
            <a:pPr marL="0" indent="0">
              <a:buFont typeface="Arial" pitchFamily="34" charset="0"/>
              <a:buNone/>
            </a:pPr>
            <a:r>
              <a:rPr lang="en-US" sz="1200"/>
              <a:t>La </a:t>
            </a:r>
            <a:r>
              <a:rPr lang="en-US" sz="1200" err="1"/>
              <a:t>organizaci</a:t>
            </a:r>
            <a:r>
              <a:rPr lang="es-ES" sz="1200" err="1"/>
              <a:t>ón</a:t>
            </a:r>
            <a:r>
              <a:rPr lang="es-ES" sz="1200"/>
              <a:t> de archivos de forma sistemática permite trabajar de forma dinámica con la información</a:t>
            </a:r>
          </a:p>
          <a:p>
            <a:r>
              <a:rPr lang="en-US" sz="1200" err="1"/>
              <a:t>Carpetas</a:t>
            </a:r>
            <a:r>
              <a:rPr lang="en-US" sz="1200"/>
              <a:t> y </a:t>
            </a:r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FF5570-FE69-4FDF-99DA-8CDE436443C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3701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Even if you work alone, it is useful, and it can also be used for text files, e.g. if you use markdown/</a:t>
            </a:r>
            <a:r>
              <a:rPr lang="en-GB" err="1"/>
              <a:t>knitr</a:t>
            </a:r>
            <a:r>
              <a:rPr lang="en-GB"/>
              <a:t>/</a:t>
            </a:r>
            <a:r>
              <a:rPr lang="en-GB" err="1"/>
              <a:t>Sweave</a:t>
            </a:r>
            <a:r>
              <a:rPr lang="en-GB"/>
              <a:t> combos (see Reproducible Research). I use Git with Dropbox to track my progress both for code and reports. </a:t>
            </a:r>
          </a:p>
          <a:p>
            <a:r>
              <a:rPr lang="en-GB"/>
              <a:t>Each project has its own working directory. You can achieve that in bare R, but R studio manages this automatically. </a:t>
            </a:r>
          </a:p>
          <a:p>
            <a:r>
              <a:rPr lang="en-GB"/>
              <a:t>The same goes for your workspace, each project has a separate one. </a:t>
            </a:r>
          </a:p>
          <a:p>
            <a:r>
              <a:rPr lang="en-GB"/>
              <a:t>Source files you had open in re-loaded project will open automatically. </a:t>
            </a:r>
          </a:p>
          <a:p>
            <a:endParaRPr lang="es-ES"/>
          </a:p>
          <a:p>
            <a:pPr marL="0" indent="0">
              <a:buFont typeface="Arial" pitchFamily="34" charset="0"/>
              <a:buNone/>
            </a:pPr>
            <a:r>
              <a:rPr lang="en-US" sz="1200"/>
              <a:t>La </a:t>
            </a:r>
            <a:r>
              <a:rPr lang="en-US" sz="1200" err="1"/>
              <a:t>organizaci</a:t>
            </a:r>
            <a:r>
              <a:rPr lang="es-ES" sz="1200" err="1"/>
              <a:t>ón</a:t>
            </a:r>
            <a:r>
              <a:rPr lang="es-ES" sz="1200"/>
              <a:t> de archivos de forma sistemática permite trabajar de forma dinámica con la información</a:t>
            </a:r>
          </a:p>
          <a:p>
            <a:r>
              <a:rPr lang="en-US" sz="1200" err="1"/>
              <a:t>Carpetas</a:t>
            </a:r>
            <a:r>
              <a:rPr lang="en-US" sz="1200"/>
              <a:t> y </a:t>
            </a:r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FF5570-FE69-4FDF-99DA-8CDE436443C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3150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Even if you work alone, it is useful, and it can also be used for text files, e.g. if you use markdown/</a:t>
            </a:r>
            <a:r>
              <a:rPr lang="en-GB" err="1"/>
              <a:t>knitr</a:t>
            </a:r>
            <a:r>
              <a:rPr lang="en-GB"/>
              <a:t>/</a:t>
            </a:r>
            <a:r>
              <a:rPr lang="en-GB" err="1"/>
              <a:t>Sweave</a:t>
            </a:r>
            <a:r>
              <a:rPr lang="en-GB"/>
              <a:t> combos (see Reproducible Research). I use Git with Dropbox to track my progress both for code and reports. </a:t>
            </a:r>
          </a:p>
          <a:p>
            <a:r>
              <a:rPr lang="en-GB"/>
              <a:t>Each project has its own working directory. You can achieve that in bare R, but R studio manages this automatically. </a:t>
            </a:r>
          </a:p>
          <a:p>
            <a:r>
              <a:rPr lang="en-GB"/>
              <a:t>The same goes for your workspace, each project has a separate one. </a:t>
            </a:r>
          </a:p>
          <a:p>
            <a:r>
              <a:rPr lang="en-GB"/>
              <a:t>Source files you had open in re-loaded project will open automatically. </a:t>
            </a:r>
          </a:p>
          <a:p>
            <a:endParaRPr lang="es-ES"/>
          </a:p>
          <a:p>
            <a:pPr marL="0" indent="0">
              <a:buFont typeface="Arial" pitchFamily="34" charset="0"/>
              <a:buNone/>
            </a:pPr>
            <a:r>
              <a:rPr lang="en-US" sz="1200"/>
              <a:t>La </a:t>
            </a:r>
            <a:r>
              <a:rPr lang="en-US" sz="1200" err="1"/>
              <a:t>organizaci</a:t>
            </a:r>
            <a:r>
              <a:rPr lang="es-ES" sz="1200" err="1"/>
              <a:t>ón</a:t>
            </a:r>
            <a:r>
              <a:rPr lang="es-ES" sz="1200"/>
              <a:t> de archivos de forma sistemática permite trabajar de forma dinámica con la información</a:t>
            </a:r>
          </a:p>
          <a:p>
            <a:r>
              <a:rPr lang="en-US" sz="1200" err="1"/>
              <a:t>Carpetas</a:t>
            </a:r>
            <a:r>
              <a:rPr lang="en-US" sz="1200"/>
              <a:t> y </a:t>
            </a:r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FF5570-FE69-4FDF-99DA-8CDE436443C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989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42ADB-7D30-4CDA-A166-333DE990463F}" type="datetimeFigureOut">
              <a:rPr lang="en-US" smtClean="0"/>
              <a:t>4/3/2020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D5614-B734-4280-8F57-1D4947433C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5987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8859FB-A4E0-4A9A-B3E6-E86808BA4B3F}" type="datetimeFigureOut">
              <a:rPr lang="en-GB" smtClean="0"/>
              <a:t>03/04/2020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3F021-AD6B-4D1F-8212-729EEDC5F2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40116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42ADB-7D30-4CDA-A166-333DE990463F}" type="datetimeFigureOut">
              <a:rPr lang="en-US" smtClean="0"/>
              <a:t>4/3/2020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D5614-B734-4280-8F57-1D4947433C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1871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42ADB-7D30-4CDA-A166-333DE990463F}" type="datetimeFigureOut">
              <a:rPr lang="en-US" smtClean="0"/>
              <a:t>4/3/2020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D5614-B734-4280-8F57-1D4947433C9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206196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42ADB-7D30-4CDA-A166-333DE990463F}" type="datetimeFigureOut">
              <a:rPr lang="en-US" smtClean="0"/>
              <a:t>4/3/2020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D5614-B734-4280-8F57-1D4947433C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2181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42ADB-7D30-4CDA-A166-333DE990463F}" type="datetimeFigureOut">
              <a:rPr lang="en-US" smtClean="0"/>
              <a:t>4/3/2020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D5614-B734-4280-8F57-1D4947433C97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Box 5"/>
          <p:cNvSpPr txBox="1"/>
          <p:nvPr userDrawn="1"/>
        </p:nvSpPr>
        <p:spPr>
          <a:xfrm>
            <a:off x="467544" y="120359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467544" y="1131590"/>
            <a:ext cx="82089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chemeClr val="bg1">
                    <a:lumMod val="65000"/>
                  </a:schemeClr>
                </a:solidFill>
              </a:rPr>
              <a:t>Test</a:t>
            </a:r>
          </a:p>
        </p:txBody>
      </p:sp>
    </p:spTree>
    <p:extLst>
      <p:ext uri="{BB962C8B-B14F-4D97-AF65-F5344CB8AC3E}">
        <p14:creationId xmlns:p14="http://schemas.microsoft.com/office/powerpoint/2010/main" val="32153841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42ADB-7D30-4CDA-A166-333DE990463F}" type="datetimeFigureOut">
              <a:rPr lang="en-US" smtClean="0"/>
              <a:t>4/3/2020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D5614-B734-4280-8F57-1D4947433C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5819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42ADB-7D30-4CDA-A166-333DE990463F}" type="datetimeFigureOut">
              <a:rPr lang="en-US" smtClean="0"/>
              <a:t>4/3/2020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D5614-B734-4280-8F57-1D4947433C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8715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42ADB-7D30-4CDA-A166-333DE990463F}" type="datetimeFigureOut">
              <a:rPr lang="en-US" smtClean="0"/>
              <a:t>4/3/2020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D5614-B734-4280-8F57-1D4947433C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0415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42ADB-7D30-4CDA-A166-333DE990463F}" type="datetimeFigureOut">
              <a:rPr lang="en-US" smtClean="0"/>
              <a:t>4/3/2020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D5614-B734-4280-8F57-1D4947433C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1928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F42ADB-7D30-4CDA-A166-333DE990463F}" type="datetimeFigureOut">
              <a:rPr lang="en-US" smtClean="0"/>
              <a:t>4/3/2020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0D5614-B734-4280-8F57-1D4947433C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3167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4" r:id="rId5"/>
    <p:sldLayoutId id="2147483656" r:id="rId6"/>
    <p:sldLayoutId id="2147483657" r:id="rId7"/>
    <p:sldLayoutId id="2147483658" r:id="rId8"/>
    <p:sldLayoutId id="2147483659" r:id="rId9"/>
    <p:sldLayoutId id="2147483660" r:id="rId10"/>
  </p:sldLayoutIdLst>
  <p:txStyles>
    <p:titleStyle>
      <a:lvl1pPr algn="l" defTabSz="914400" rtl="0" eaLnBrk="1" latinLnBrk="0" hangingPunct="1">
        <a:spcBef>
          <a:spcPct val="0"/>
        </a:spcBef>
        <a:buNone/>
        <a:defRPr sz="3200" b="0" kern="1200">
          <a:solidFill>
            <a:schemeClr val="tx1">
              <a:lumMod val="65000"/>
              <a:lumOff val="35000"/>
            </a:schemeClr>
          </a:solidFill>
          <a:latin typeface="Source Sans Pro Light" pitchFamily="34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1400" kern="1200">
          <a:solidFill>
            <a:schemeClr val="bg1">
              <a:lumMod val="65000"/>
            </a:schemeClr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1200" kern="1200">
          <a:solidFill>
            <a:schemeClr val="bg1">
              <a:lumMod val="6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100" kern="1200">
          <a:solidFill>
            <a:schemeClr val="bg1">
              <a:lumMod val="6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050" kern="1200">
          <a:solidFill>
            <a:schemeClr val="bg1">
              <a:lumMod val="6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050" kern="1200">
          <a:solidFill>
            <a:schemeClr val="bg1">
              <a:lumMod val="6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comments" Target="../comments/comment1.xml"/><Relationship Id="rId5" Type="http://schemas.openxmlformats.org/officeDocument/2006/relationships/image" Target="../media/image12.png"/><Relationship Id="rId4" Type="http://schemas.openxmlformats.org/officeDocument/2006/relationships/hyperlink" Target="http://10pm.com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5.xml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12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11" Type="http://schemas.openxmlformats.org/officeDocument/2006/relationships/diagramColors" Target="../diagrams/colors40.xml"/><Relationship Id="rId5" Type="http://schemas.openxmlformats.org/officeDocument/2006/relationships/diagramQuickStyle" Target="../diagrams/quickStyle4.xml"/><Relationship Id="rId10" Type="http://schemas.openxmlformats.org/officeDocument/2006/relationships/diagramQuickStyle" Target="../diagrams/quickStyle40.xml"/><Relationship Id="rId4" Type="http://schemas.openxmlformats.org/officeDocument/2006/relationships/diagramLayout" Target="../diagrams/layout4.xml"/><Relationship Id="rId9" Type="http://schemas.openxmlformats.org/officeDocument/2006/relationships/diagramLayout" Target="../diagrams/layout4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em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jp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7.pn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nikola.me/folder_structure.html" TargetMode="Externa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1742" y="2229425"/>
            <a:ext cx="5670498" cy="584775"/>
          </a:xfrm>
        </p:spPr>
        <p:txBody>
          <a:bodyPr wrap="square">
            <a:spAutoFit/>
          </a:bodyPr>
          <a:lstStyle/>
          <a:p>
            <a:r>
              <a:rPr lang="en-GB" noProof="0" dirty="0">
                <a:solidFill>
                  <a:schemeClr val="bg1">
                    <a:lumMod val="50000"/>
                  </a:schemeClr>
                </a:solidFill>
              </a:rPr>
              <a:t>Introduction to </a:t>
            </a:r>
            <a:r>
              <a:rPr lang="en-GB" b="1" noProof="0" dirty="0">
                <a:solidFill>
                  <a:schemeClr val="accent1"/>
                </a:solidFill>
                <a:latin typeface="Source Sans Pro Black" panose="020B0803030403020204" pitchFamily="34" charset="0"/>
              </a:rPr>
              <a:t>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1742" y="2701823"/>
            <a:ext cx="4590378" cy="314668"/>
          </a:xfrm>
        </p:spPr>
        <p:txBody>
          <a:bodyPr>
            <a:spAutoFit/>
          </a:bodyPr>
          <a:lstStyle/>
          <a:p>
            <a:pPr algn="l"/>
            <a:r>
              <a:rPr lang="en-GB" noProof="0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Santiago Caño Muñiz, Dr Aaron Weimann, Dr Chris </a:t>
            </a:r>
            <a:r>
              <a:rPr lang="en-GB" noProof="0" dirty="0" err="1">
                <a:solidFill>
                  <a:schemeClr val="bg1">
                    <a:lumMod val="75000"/>
                  </a:schemeClr>
                </a:solidFill>
                <a:latin typeface="+mj-lt"/>
              </a:rPr>
              <a:t>Ruis</a:t>
            </a:r>
            <a:endParaRPr lang="en-GB" noProof="0" dirty="0">
              <a:solidFill>
                <a:schemeClr val="bg1">
                  <a:lumMod val="75000"/>
                </a:schemeClr>
              </a:solidFill>
              <a:latin typeface="+mj-lt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1161776" y="3118942"/>
            <a:ext cx="4490344" cy="41565"/>
            <a:chOff x="2055030" y="1463669"/>
            <a:chExt cx="2304256" cy="544908"/>
          </a:xfrm>
        </p:grpSpPr>
        <p:sp>
          <p:nvSpPr>
            <p:cNvPr id="5" name="Rectangle 4"/>
            <p:cNvSpPr/>
            <p:nvPr/>
          </p:nvSpPr>
          <p:spPr>
            <a:xfrm>
              <a:off x="2055030" y="1463670"/>
              <a:ext cx="576064" cy="54490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2631094" y="1463670"/>
              <a:ext cx="576064" cy="54490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3207158" y="1463669"/>
              <a:ext cx="576064" cy="54490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3783222" y="1463670"/>
              <a:ext cx="576064" cy="54490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764E2F84-B860-45FB-ABFC-E943EA7C95B9}"/>
              </a:ext>
            </a:extLst>
          </p:cNvPr>
          <p:cNvSpPr/>
          <p:nvPr/>
        </p:nvSpPr>
        <p:spPr>
          <a:xfrm>
            <a:off x="1120948" y="3258002"/>
            <a:ext cx="703491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/>
              <a:t>https://aweimann.github.io/floto-lab-learning-bioinformatics/docs/</a:t>
            </a:r>
          </a:p>
        </p:txBody>
      </p:sp>
    </p:spTree>
    <p:extLst>
      <p:ext uri="{BB962C8B-B14F-4D97-AF65-F5344CB8AC3E}">
        <p14:creationId xmlns:p14="http://schemas.microsoft.com/office/powerpoint/2010/main" val="30805683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Arrange files and folders</a:t>
            </a:r>
            <a:endParaRPr lang="en-GB" noProof="0" dirty="0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481053" y="809874"/>
            <a:ext cx="8229600" cy="363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n-GB" sz="14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Naming… really matters?</a:t>
            </a:r>
            <a:endParaRPr lang="en-GB" sz="1400" b="1" dirty="0">
              <a:solidFill>
                <a:schemeClr val="accent2"/>
              </a:solidFill>
              <a:latin typeface="+mj-lt"/>
            </a:endParaRPr>
          </a:p>
        </p:txBody>
      </p:sp>
      <p:cxnSp>
        <p:nvCxnSpPr>
          <p:cNvPr id="67" name="Straight Connector 66"/>
          <p:cNvCxnSpPr/>
          <p:nvPr/>
        </p:nvCxnSpPr>
        <p:spPr>
          <a:xfrm>
            <a:off x="4547760" y="1357860"/>
            <a:ext cx="0" cy="2876264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lowchart: Off-page Connector 14"/>
          <p:cNvSpPr/>
          <p:nvPr/>
        </p:nvSpPr>
        <p:spPr>
          <a:xfrm>
            <a:off x="8637215" y="161022"/>
            <a:ext cx="327273" cy="295200"/>
          </a:xfrm>
          <a:prstGeom prst="flowChartOffpageConnector">
            <a:avLst/>
          </a:prstGeom>
          <a:solidFill>
            <a:srgbClr val="525068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B314885B-11A3-46E9-92CB-9F15CF7753EE}" type="slidenum">
              <a:rPr lang="es-HN" sz="1100" b="1"/>
              <a:pPr algn="ctr"/>
              <a:t>10</a:t>
            </a:fld>
            <a:endParaRPr lang="en-US" sz="1100" b="1"/>
          </a:p>
        </p:txBody>
      </p:sp>
      <p:grpSp>
        <p:nvGrpSpPr>
          <p:cNvPr id="9" name="Shape 856">
            <a:extLst>
              <a:ext uri="{FF2B5EF4-FFF2-40B4-BE49-F238E27FC236}">
                <a16:creationId xmlns:a16="http://schemas.microsoft.com/office/drawing/2014/main" id="{B5C518BB-0FFD-4F5C-AA80-BA8C8117A9A1}"/>
              </a:ext>
            </a:extLst>
          </p:cNvPr>
          <p:cNvGrpSpPr/>
          <p:nvPr/>
        </p:nvGrpSpPr>
        <p:grpSpPr>
          <a:xfrm>
            <a:off x="492224" y="1280654"/>
            <a:ext cx="3107770" cy="1972444"/>
            <a:chOff x="48415" y="1588805"/>
            <a:chExt cx="7232653" cy="4590432"/>
          </a:xfrm>
        </p:grpSpPr>
        <p:pic>
          <p:nvPicPr>
            <p:cNvPr id="10" name="Shape 857" descr="http://10pm.com/wp-content/uploads/2015/05/designers-final-version-1.jpg">
              <a:extLst>
                <a:ext uri="{FF2B5EF4-FFF2-40B4-BE49-F238E27FC236}">
                  <a16:creationId xmlns:a16="http://schemas.microsoft.com/office/drawing/2014/main" id="{6669C135-9D5F-4FBF-B99C-B899B61D88EB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614714" y="2181675"/>
              <a:ext cx="5666354" cy="399756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" name="Shape 858">
              <a:extLst>
                <a:ext uri="{FF2B5EF4-FFF2-40B4-BE49-F238E27FC236}">
                  <a16:creationId xmlns:a16="http://schemas.microsoft.com/office/drawing/2014/main" id="{BCC61F74-8179-4DE9-8AFD-DEFC765F744C}"/>
                </a:ext>
              </a:extLst>
            </p:cNvPr>
            <p:cNvSpPr/>
            <p:nvPr/>
          </p:nvSpPr>
          <p:spPr>
            <a:xfrm>
              <a:off x="48415" y="1588805"/>
              <a:ext cx="6336676" cy="846102"/>
            </a:xfrm>
            <a:prstGeom prst="rect">
              <a:avLst/>
            </a:prstGeom>
            <a:solidFill>
              <a:schemeClr val="lt1">
                <a:alpha val="30588"/>
              </a:schemeClr>
            </a:solidFill>
            <a:ln>
              <a:noFill/>
            </a:ln>
          </p:spPr>
          <p:txBody>
            <a:bodyPr spcFirstLastPara="1" wrap="square" lIns="68569" tIns="34275" rIns="68569" bIns="34275" anchor="t" anchorCtr="0">
              <a:noAutofit/>
            </a:bodyPr>
            <a:lstStyle/>
            <a:p>
              <a:pPr>
                <a:buClr>
                  <a:schemeClr val="dk1"/>
                </a:buClr>
                <a:buSzPts val="400"/>
              </a:pPr>
              <a:r>
                <a:rPr lang="en-GB" sz="1200">
                  <a:solidFill>
                    <a:schemeClr val="dk1"/>
                  </a:solidFill>
                  <a:latin typeface="PT Sans" panose="020B0503020203020204" pitchFamily="34" charset="0"/>
                  <a:sym typeface="Arial"/>
                </a:rPr>
                <a:t>Copyright: </a:t>
              </a:r>
              <a:r>
                <a:rPr lang="en-GB" sz="1200" u="sng">
                  <a:solidFill>
                    <a:schemeClr val="hlink"/>
                  </a:solidFill>
                  <a:latin typeface="PT Sans" panose="020B0503020203020204" pitchFamily="34" charset="0"/>
                  <a:sym typeface="Arial"/>
                  <a:hlinkClick r:id="rId4"/>
                </a:rPr>
                <a:t>http://10pm.com/</a:t>
              </a:r>
              <a:r>
                <a:rPr lang="en-GB" sz="1200">
                  <a:solidFill>
                    <a:schemeClr val="dk1"/>
                  </a:solidFill>
                  <a:latin typeface="PT Sans" panose="020B0503020203020204" pitchFamily="34" charset="0"/>
                  <a:sym typeface="Arial"/>
                </a:rPr>
                <a:t> </a:t>
              </a:r>
              <a:endParaRPr sz="1050">
                <a:solidFill>
                  <a:srgbClr val="000000"/>
                </a:solidFill>
                <a:latin typeface="PT Sans" panose="020B0503020203020204" pitchFamily="34" charset="0"/>
                <a:sym typeface="Arial"/>
              </a:endParaRPr>
            </a:p>
          </p:txBody>
        </p:sp>
      </p:grpSp>
      <p:pic>
        <p:nvPicPr>
          <p:cNvPr id="16" name="Shape 866">
            <a:extLst>
              <a:ext uri="{FF2B5EF4-FFF2-40B4-BE49-F238E27FC236}">
                <a16:creationId xmlns:a16="http://schemas.microsoft.com/office/drawing/2014/main" id="{6EAD1216-EDF1-4CB4-9351-BD3120B5BD63}"/>
              </a:ext>
            </a:extLst>
          </p:cNvPr>
          <p:cNvPicPr preferRelativeResize="0"/>
          <p:nvPr/>
        </p:nvPicPr>
        <p:blipFill rotWithShape="1">
          <a:blip r:embed="rId5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9656" y="3289065"/>
            <a:ext cx="3772816" cy="816505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Title 13">
            <a:extLst>
              <a:ext uri="{FF2B5EF4-FFF2-40B4-BE49-F238E27FC236}">
                <a16:creationId xmlns:a16="http://schemas.microsoft.com/office/drawing/2014/main" id="{74151A5A-6BA8-4E24-B184-7564B68670B0}"/>
              </a:ext>
            </a:extLst>
          </p:cNvPr>
          <p:cNvSpPr txBox="1">
            <a:spLocks/>
          </p:cNvSpPr>
          <p:nvPr/>
        </p:nvSpPr>
        <p:spPr>
          <a:xfrm>
            <a:off x="4925854" y="1462433"/>
            <a:ext cx="3196573" cy="5322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s-ES" sz="1600" dirty="0"/>
              <a:t>What I do</a:t>
            </a:r>
          </a:p>
        </p:txBody>
      </p:sp>
      <p:sp>
        <p:nvSpPr>
          <p:cNvPr id="19" name="Title 13">
            <a:extLst>
              <a:ext uri="{FF2B5EF4-FFF2-40B4-BE49-F238E27FC236}">
                <a16:creationId xmlns:a16="http://schemas.microsoft.com/office/drawing/2014/main" id="{F0D7BA60-6402-4B47-B788-63E3964A8E03}"/>
              </a:ext>
            </a:extLst>
          </p:cNvPr>
          <p:cNvSpPr txBox="1">
            <a:spLocks/>
          </p:cNvSpPr>
          <p:nvPr/>
        </p:nvSpPr>
        <p:spPr>
          <a:xfrm>
            <a:off x="502190" y="4067483"/>
            <a:ext cx="3772808" cy="5322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n-GB" sz="1600" dirty="0"/>
              <a:t>Will we remember what does it means at the end of the thesis or Project?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0DEE4059-EA32-48B1-BFB2-5A20FD710BA7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4738625" y="4244069"/>
            <a:ext cx="411479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Avoid</a:t>
            </a:r>
            <a:r>
              <a:rPr kumimoji="0" lang="es-E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</a:t>
            </a:r>
            <a:r>
              <a:rPr kumimoji="0" lang="es-E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?</a:t>
            </a:r>
            <a:r>
              <a:rPr kumimoji="0" lang="es-ES" alt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es-E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$</a:t>
            </a:r>
            <a:r>
              <a:rPr kumimoji="0" lang="es-ES" alt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</a:t>
            </a:r>
            <a:r>
              <a:rPr kumimoji="0" lang="es-E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%</a:t>
            </a:r>
            <a:r>
              <a:rPr kumimoji="0" lang="es-ES" alt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es-E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^</a:t>
            </a:r>
            <a:r>
              <a:rPr kumimoji="0" lang="es-ES" alt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es-E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&amp;</a:t>
            </a:r>
            <a:r>
              <a:rPr kumimoji="0" lang="es-ES" alt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es-E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*</a:t>
            </a:r>
            <a:r>
              <a:rPr kumimoji="0" lang="es-ES" alt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es-E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(</a:t>
            </a:r>
            <a:r>
              <a:rPr kumimoji="0" lang="es-ES" alt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es-E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)</a:t>
            </a:r>
            <a:r>
              <a:rPr kumimoji="0" lang="es-ES" alt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</a:t>
            </a:r>
            <a:r>
              <a:rPr kumimoji="0" lang="es-E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-</a:t>
            </a:r>
            <a:r>
              <a:rPr kumimoji="0" lang="es-ES" alt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</a:t>
            </a:r>
            <a:r>
              <a:rPr kumimoji="0" lang="es-E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#</a:t>
            </a:r>
            <a:r>
              <a:rPr kumimoji="0" lang="es-ES" alt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es-E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?</a:t>
            </a:r>
            <a:r>
              <a:rPr kumimoji="0" lang="es-ES" alt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</a:t>
            </a:r>
            <a:r>
              <a:rPr kumimoji="0" lang="es-E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,</a:t>
            </a:r>
            <a:r>
              <a:rPr kumimoji="0" lang="es-ES" alt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</a:t>
            </a:r>
            <a:r>
              <a:rPr kumimoji="0" lang="es-E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&lt;</a:t>
            </a:r>
            <a:r>
              <a:rPr kumimoji="0" lang="es-ES" alt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</a:t>
            </a:r>
            <a:r>
              <a:rPr kumimoji="0" lang="es-E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&gt;</a:t>
            </a:r>
            <a:r>
              <a:rPr kumimoji="0" lang="es-ES" alt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es-E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/</a:t>
            </a:r>
            <a:r>
              <a:rPr kumimoji="0" lang="es-ES" alt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es-E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|</a:t>
            </a:r>
            <a:r>
              <a:rPr kumimoji="0" lang="es-ES" alt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es-E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\</a:t>
            </a:r>
            <a:r>
              <a:rPr kumimoji="0" lang="es-ES" alt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es-E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[</a:t>
            </a:r>
            <a:r>
              <a:rPr kumimoji="0" lang="es-ES" alt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,</a:t>
            </a:r>
            <a:r>
              <a:rPr kumimoji="0" lang="es-E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]</a:t>
            </a:r>
            <a:r>
              <a:rPr kumimoji="0" lang="es-ES" alt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,</a:t>
            </a:r>
            <a:r>
              <a:rPr kumimoji="0" lang="es-E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{</a:t>
            </a:r>
            <a:r>
              <a:rPr kumimoji="0" lang="es-ES" alt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and </a:t>
            </a:r>
            <a:r>
              <a:rPr kumimoji="0" lang="es-E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}</a:t>
            </a:r>
            <a:r>
              <a:rPr kumimoji="0" lang="es-ES" alt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; </a:t>
            </a:r>
            <a:endParaRPr kumimoji="0" lang="es-E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DDEEF34-D154-479B-B1E1-5C5B24D40E00}"/>
              </a:ext>
            </a:extLst>
          </p:cNvPr>
          <p:cNvSpPr/>
          <p:nvPr/>
        </p:nvSpPr>
        <p:spPr>
          <a:xfrm>
            <a:off x="4635816" y="2420290"/>
            <a:ext cx="4320413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GB" b="1">
                <a:solidFill>
                  <a:schemeClr val="accent4"/>
                </a:solidFill>
                <a:latin typeface="Helvetica Light" pitchFamily="50" charset="0"/>
              </a:rPr>
              <a:t>EXP</a:t>
            </a:r>
            <a:r>
              <a:rPr lang="en-GB">
                <a:solidFill>
                  <a:srgbClr val="000000"/>
                </a:solidFill>
                <a:latin typeface="Helvetica Light" pitchFamily="50" charset="0"/>
              </a:rPr>
              <a:t>_</a:t>
            </a:r>
            <a:r>
              <a:rPr lang="en-GB" b="1">
                <a:solidFill>
                  <a:schemeClr val="accent5"/>
                </a:solidFill>
                <a:latin typeface="Helvetica Light" pitchFamily="50" charset="0"/>
              </a:rPr>
              <a:t>AAAAMMDD</a:t>
            </a:r>
            <a:r>
              <a:rPr lang="en-GB">
                <a:solidFill>
                  <a:srgbClr val="000000"/>
                </a:solidFill>
                <a:latin typeface="Helvetica Light" pitchFamily="50" charset="0"/>
              </a:rPr>
              <a:t>_</a:t>
            </a:r>
            <a:r>
              <a:rPr lang="en-GB" b="1">
                <a:solidFill>
                  <a:schemeClr val="accent2"/>
                </a:solidFill>
                <a:latin typeface="Helvetica Light" pitchFamily="50" charset="0"/>
              </a:rPr>
              <a:t>NOMBRE</a:t>
            </a:r>
            <a:r>
              <a:rPr lang="en-GB">
                <a:solidFill>
                  <a:srgbClr val="000000"/>
                </a:solidFill>
                <a:latin typeface="Helvetica Light" pitchFamily="50" charset="0"/>
              </a:rPr>
              <a:t>_</a:t>
            </a:r>
            <a:r>
              <a:rPr lang="en-GB" b="1">
                <a:solidFill>
                  <a:srgbClr val="000000"/>
                </a:solidFill>
                <a:latin typeface="Helvetica Light" pitchFamily="50" charset="0"/>
              </a:rPr>
              <a:t>VX.X</a:t>
            </a:r>
            <a:r>
              <a:rPr lang="en-GB">
                <a:solidFill>
                  <a:srgbClr val="000000"/>
                </a:solidFill>
                <a:latin typeface="Helvetica Light" pitchFamily="50" charset="0"/>
              </a:rPr>
              <a:t>.csv</a:t>
            </a:r>
            <a:endParaRPr lang="en-GB">
              <a:latin typeface="Helvetica Light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1327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RStudio</a:t>
            </a: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481053" y="809874"/>
            <a:ext cx="8229600" cy="363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n-GB" sz="14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A helper in our quest</a:t>
            </a:r>
            <a:endParaRPr lang="en-GB" sz="1400" b="1" dirty="0">
              <a:solidFill>
                <a:schemeClr val="accent2"/>
              </a:solidFill>
              <a:latin typeface="+mj-lt"/>
            </a:endParaRPr>
          </a:p>
        </p:txBody>
      </p:sp>
      <p:cxnSp>
        <p:nvCxnSpPr>
          <p:cNvPr id="67" name="Straight Connector 66"/>
          <p:cNvCxnSpPr/>
          <p:nvPr/>
        </p:nvCxnSpPr>
        <p:spPr>
          <a:xfrm>
            <a:off x="4547760" y="1357860"/>
            <a:ext cx="0" cy="2876264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lowchart: Off-page Connector 14"/>
          <p:cNvSpPr/>
          <p:nvPr/>
        </p:nvSpPr>
        <p:spPr>
          <a:xfrm>
            <a:off x="8637215" y="161022"/>
            <a:ext cx="327273" cy="295200"/>
          </a:xfrm>
          <a:prstGeom prst="flowChartOffpageConnector">
            <a:avLst/>
          </a:prstGeom>
          <a:solidFill>
            <a:srgbClr val="525068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B314885B-11A3-46E9-92CB-9F15CF7753EE}" type="slidenum">
              <a:rPr lang="es-HN" sz="1100" b="1"/>
              <a:pPr algn="ctr"/>
              <a:t>11</a:t>
            </a:fld>
            <a:endParaRPr lang="en-US" sz="1100" b="1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8D070613-A55C-440B-BF58-7CD3711833A5}"/>
              </a:ext>
            </a:extLst>
          </p:cNvPr>
          <p:cNvSpPr txBox="1">
            <a:spLocks/>
          </p:cNvSpPr>
          <p:nvPr/>
        </p:nvSpPr>
        <p:spPr>
          <a:xfrm>
            <a:off x="5029202" y="3492078"/>
            <a:ext cx="3481962" cy="7925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en-US" sz="90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C9B6005-C956-4528-BA6D-3425486639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6745" y="1063229"/>
            <a:ext cx="3688495" cy="373994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5EDDC62-E306-4BE6-86D2-00D7185A5F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600" y="1785406"/>
            <a:ext cx="2956725" cy="2104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9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92B4FD0-4298-46BA-AABA-815FF1528B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612" y="1203437"/>
            <a:ext cx="6691313" cy="3597104"/>
          </a:xfrm>
          <a:prstGeom prst="rect">
            <a:avLst/>
          </a:prstGeom>
        </p:spPr>
      </p:pic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Inside R</a:t>
            </a: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481053" y="809874"/>
            <a:ext cx="8229600" cy="363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n-US" sz="1400" b="1">
                <a:solidFill>
                  <a:schemeClr val="bg1">
                    <a:lumMod val="65000"/>
                  </a:schemeClr>
                </a:solidFill>
                <a:latin typeface="+mn-lt"/>
              </a:rPr>
              <a:t>RStudio</a:t>
            </a:r>
            <a:endParaRPr lang="en-US" sz="1400" b="1">
              <a:solidFill>
                <a:schemeClr val="accent2"/>
              </a:solidFill>
              <a:latin typeface="+mn-lt"/>
            </a:endParaRPr>
          </a:p>
        </p:txBody>
      </p:sp>
      <p:sp>
        <p:nvSpPr>
          <p:cNvPr id="15" name="Flowchart: Off-page Connector 14"/>
          <p:cNvSpPr/>
          <p:nvPr/>
        </p:nvSpPr>
        <p:spPr>
          <a:xfrm>
            <a:off x="8637215" y="161022"/>
            <a:ext cx="327273" cy="295200"/>
          </a:xfrm>
          <a:prstGeom prst="flowChartOffpageConnector">
            <a:avLst/>
          </a:prstGeom>
          <a:solidFill>
            <a:srgbClr val="525068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B314885B-11A3-46E9-92CB-9F15CF7753EE}" type="slidenum">
              <a:rPr lang="es-HN" sz="1100" b="1"/>
              <a:pPr algn="ctr"/>
              <a:t>12</a:t>
            </a:fld>
            <a:endParaRPr lang="en-US" sz="1100" b="1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ED48A67C-F871-47E2-A71D-BEB398104521}"/>
              </a:ext>
            </a:extLst>
          </p:cNvPr>
          <p:cNvSpPr txBox="1">
            <a:spLocks/>
          </p:cNvSpPr>
          <p:nvPr/>
        </p:nvSpPr>
        <p:spPr>
          <a:xfrm>
            <a:off x="2051720" y="4333626"/>
            <a:ext cx="1080120" cy="36355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1600" b="1" dirty="0">
                <a:solidFill>
                  <a:schemeClr val="accent4"/>
                </a:solidFill>
              </a:rPr>
              <a:t>Terminal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244922A8-56BF-42DC-AC6B-6A91BDBF0B43}"/>
              </a:ext>
            </a:extLst>
          </p:cNvPr>
          <p:cNvSpPr txBox="1">
            <a:spLocks/>
          </p:cNvSpPr>
          <p:nvPr/>
        </p:nvSpPr>
        <p:spPr>
          <a:xfrm>
            <a:off x="2051720" y="2461547"/>
            <a:ext cx="1080120" cy="36355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1600" b="1" dirty="0">
                <a:solidFill>
                  <a:schemeClr val="accent4"/>
                </a:solidFill>
              </a:rPr>
              <a:t>Editor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BBF87515-3163-4F1B-ACE2-4236C348C497}"/>
              </a:ext>
            </a:extLst>
          </p:cNvPr>
          <p:cNvSpPr txBox="1">
            <a:spLocks/>
          </p:cNvSpPr>
          <p:nvPr/>
        </p:nvSpPr>
        <p:spPr>
          <a:xfrm>
            <a:off x="4716016" y="4333626"/>
            <a:ext cx="3006310" cy="36355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GB" sz="1600" b="1" dirty="0">
                <a:solidFill>
                  <a:schemeClr val="accent4"/>
                </a:solidFill>
              </a:rPr>
              <a:t>Plots, files, packages….</a:t>
            </a:r>
            <a:endParaRPr lang="en-US" sz="1600" b="1" dirty="0">
              <a:solidFill>
                <a:schemeClr val="accent4"/>
              </a:solidFill>
            </a:endParaRP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616A2894-7174-49E5-B5D6-B716D640CCF2}"/>
              </a:ext>
            </a:extLst>
          </p:cNvPr>
          <p:cNvSpPr txBox="1">
            <a:spLocks/>
          </p:cNvSpPr>
          <p:nvPr/>
        </p:nvSpPr>
        <p:spPr>
          <a:xfrm>
            <a:off x="4716016" y="2461547"/>
            <a:ext cx="2376264" cy="36355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1600" b="1" dirty="0">
                <a:solidFill>
                  <a:schemeClr val="accent4"/>
                </a:solidFill>
              </a:rPr>
              <a:t>Objects and variables</a:t>
            </a:r>
          </a:p>
        </p:txBody>
      </p:sp>
    </p:spTree>
    <p:extLst>
      <p:ext uri="{BB962C8B-B14F-4D97-AF65-F5344CB8AC3E}">
        <p14:creationId xmlns:p14="http://schemas.microsoft.com/office/powerpoint/2010/main" val="1180767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0" grpId="0"/>
      <p:bldP spid="21" grpId="0"/>
      <p:bldP spid="2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E7BF2DE7-B96A-4577-9E8A-5C8471403D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612" y="1184369"/>
            <a:ext cx="6691313" cy="3616171"/>
          </a:xfrm>
          <a:prstGeom prst="rect">
            <a:avLst/>
          </a:prstGeom>
        </p:spPr>
      </p:pic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Inside R</a:t>
            </a: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481053" y="809874"/>
            <a:ext cx="8229600" cy="363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+mn-lt"/>
              </a:rPr>
              <a:t>Importing data </a:t>
            </a:r>
            <a:endParaRPr lang="en-US" sz="1400" dirty="0">
              <a:solidFill>
                <a:schemeClr val="accent2"/>
              </a:solidFill>
              <a:latin typeface="+mn-lt"/>
            </a:endParaRPr>
          </a:p>
        </p:txBody>
      </p:sp>
      <p:sp>
        <p:nvSpPr>
          <p:cNvPr id="15" name="Flowchart: Off-page Connector 14"/>
          <p:cNvSpPr/>
          <p:nvPr/>
        </p:nvSpPr>
        <p:spPr>
          <a:xfrm>
            <a:off x="8637215" y="161022"/>
            <a:ext cx="327273" cy="295200"/>
          </a:xfrm>
          <a:prstGeom prst="flowChartOffpageConnector">
            <a:avLst/>
          </a:prstGeom>
          <a:solidFill>
            <a:srgbClr val="525068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B314885B-11A3-46E9-92CB-9F15CF7753EE}" type="slidenum">
              <a:rPr lang="es-HN" sz="1100" b="1"/>
              <a:pPr algn="ctr"/>
              <a:t>13</a:t>
            </a:fld>
            <a:endParaRPr lang="en-US" sz="1100" b="1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ED48A67C-F871-47E2-A71D-BEB398104521}"/>
              </a:ext>
            </a:extLst>
          </p:cNvPr>
          <p:cNvSpPr txBox="1">
            <a:spLocks/>
          </p:cNvSpPr>
          <p:nvPr/>
        </p:nvSpPr>
        <p:spPr>
          <a:xfrm>
            <a:off x="2051720" y="4333626"/>
            <a:ext cx="1080120" cy="36355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en-US" sz="1600" b="1" dirty="0">
              <a:solidFill>
                <a:schemeClr val="accent4"/>
              </a:solidFill>
            </a:endParaRP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244922A8-56BF-42DC-AC6B-6A91BDBF0B43}"/>
              </a:ext>
            </a:extLst>
          </p:cNvPr>
          <p:cNvSpPr txBox="1">
            <a:spLocks/>
          </p:cNvSpPr>
          <p:nvPr/>
        </p:nvSpPr>
        <p:spPr>
          <a:xfrm>
            <a:off x="2051720" y="2461547"/>
            <a:ext cx="1080120" cy="36355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en-US" sz="1600" b="1" dirty="0">
              <a:solidFill>
                <a:schemeClr val="accent4"/>
              </a:solidFill>
            </a:endParaRP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BBF87515-3163-4F1B-ACE2-4236C348C497}"/>
              </a:ext>
            </a:extLst>
          </p:cNvPr>
          <p:cNvSpPr txBox="1">
            <a:spLocks/>
          </p:cNvSpPr>
          <p:nvPr/>
        </p:nvSpPr>
        <p:spPr>
          <a:xfrm>
            <a:off x="4716016" y="4333626"/>
            <a:ext cx="3006310" cy="36355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en-US" sz="1600" b="1" dirty="0">
              <a:solidFill>
                <a:schemeClr val="accent4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8D093C6A-F782-4F32-A5FB-8196026E7DA2}"/>
              </a:ext>
            </a:extLst>
          </p:cNvPr>
          <p:cNvSpPr/>
          <p:nvPr/>
        </p:nvSpPr>
        <p:spPr>
          <a:xfrm>
            <a:off x="4230710" y="1339403"/>
            <a:ext cx="485306" cy="187681"/>
          </a:xfrm>
          <a:prstGeom prst="ellipse">
            <a:avLst/>
          </a:prstGeom>
          <a:noFill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20FABD-D110-4A63-9B4F-22A3167B14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5455" y="1562960"/>
            <a:ext cx="5381625" cy="2858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111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1A02EED-C1A0-4C12-AD29-62FFED5B38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429"/>
          <a:stretch/>
        </p:blipFill>
        <p:spPr>
          <a:xfrm>
            <a:off x="1125346" y="1193506"/>
            <a:ext cx="6645267" cy="3555476"/>
          </a:xfrm>
          <a:prstGeom prst="rect">
            <a:avLst/>
          </a:prstGeom>
        </p:spPr>
      </p:pic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Inside R</a:t>
            </a: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481053" y="809874"/>
            <a:ext cx="8229600" cy="363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+mn-lt"/>
              </a:rPr>
              <a:t>Exploring datasets</a:t>
            </a:r>
            <a:endParaRPr lang="en-US" sz="1400" dirty="0">
              <a:solidFill>
                <a:schemeClr val="accent2"/>
              </a:solidFill>
              <a:latin typeface="+mn-lt"/>
            </a:endParaRPr>
          </a:p>
        </p:txBody>
      </p:sp>
      <p:sp>
        <p:nvSpPr>
          <p:cNvPr id="15" name="Flowchart: Off-page Connector 14"/>
          <p:cNvSpPr/>
          <p:nvPr/>
        </p:nvSpPr>
        <p:spPr>
          <a:xfrm>
            <a:off x="8637215" y="161022"/>
            <a:ext cx="327273" cy="295200"/>
          </a:xfrm>
          <a:prstGeom prst="flowChartOffpageConnector">
            <a:avLst/>
          </a:prstGeom>
          <a:solidFill>
            <a:srgbClr val="525068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B314885B-11A3-46E9-92CB-9F15CF7753EE}" type="slidenum">
              <a:rPr lang="es-HN" sz="1100" b="1"/>
              <a:pPr algn="ctr"/>
              <a:t>14</a:t>
            </a:fld>
            <a:endParaRPr lang="en-US" sz="1100" b="1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ED48A67C-F871-47E2-A71D-BEB398104521}"/>
              </a:ext>
            </a:extLst>
          </p:cNvPr>
          <p:cNvSpPr txBox="1">
            <a:spLocks/>
          </p:cNvSpPr>
          <p:nvPr/>
        </p:nvSpPr>
        <p:spPr>
          <a:xfrm>
            <a:off x="2051720" y="4333626"/>
            <a:ext cx="1080120" cy="36355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en-US" sz="1600" b="1" dirty="0">
              <a:solidFill>
                <a:schemeClr val="accent4"/>
              </a:solidFill>
            </a:endParaRP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244922A8-56BF-42DC-AC6B-6A91BDBF0B43}"/>
              </a:ext>
            </a:extLst>
          </p:cNvPr>
          <p:cNvSpPr txBox="1">
            <a:spLocks/>
          </p:cNvSpPr>
          <p:nvPr/>
        </p:nvSpPr>
        <p:spPr>
          <a:xfrm>
            <a:off x="2051720" y="2461547"/>
            <a:ext cx="1080120" cy="36355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en-US" sz="1600" b="1" dirty="0">
              <a:solidFill>
                <a:schemeClr val="accent4"/>
              </a:solidFill>
            </a:endParaRP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BBF87515-3163-4F1B-ACE2-4236C348C497}"/>
              </a:ext>
            </a:extLst>
          </p:cNvPr>
          <p:cNvSpPr txBox="1">
            <a:spLocks/>
          </p:cNvSpPr>
          <p:nvPr/>
        </p:nvSpPr>
        <p:spPr>
          <a:xfrm>
            <a:off x="4716016" y="4333626"/>
            <a:ext cx="3006310" cy="36355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en-US" sz="1600" b="1" dirty="0">
              <a:solidFill>
                <a:schemeClr val="accent4"/>
              </a:solidFill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59CC258-696D-4686-B787-F1CC1D619691}"/>
              </a:ext>
            </a:extLst>
          </p:cNvPr>
          <p:cNvCxnSpPr/>
          <p:nvPr/>
        </p:nvCxnSpPr>
        <p:spPr>
          <a:xfrm flipH="1" flipV="1">
            <a:off x="4235450" y="1625600"/>
            <a:ext cx="336550" cy="52705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C57BC7D-926F-4213-AE43-962CCCCD0029}"/>
              </a:ext>
            </a:extLst>
          </p:cNvPr>
          <p:cNvCxnSpPr/>
          <p:nvPr/>
        </p:nvCxnSpPr>
        <p:spPr>
          <a:xfrm flipH="1" flipV="1">
            <a:off x="1536700" y="1416881"/>
            <a:ext cx="336550" cy="52705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1E2662F-5A33-4D9B-BE88-DC881480A676}"/>
              </a:ext>
            </a:extLst>
          </p:cNvPr>
          <p:cNvCxnSpPr/>
          <p:nvPr/>
        </p:nvCxnSpPr>
        <p:spPr>
          <a:xfrm flipH="1" flipV="1">
            <a:off x="3219450" y="1501102"/>
            <a:ext cx="336550" cy="52705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9987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D3D0CCA-D649-4FFA-B86C-40619DD3D8AD}"/>
              </a:ext>
            </a:extLst>
          </p:cNvPr>
          <p:cNvSpPr txBox="1">
            <a:spLocks/>
          </p:cNvSpPr>
          <p:nvPr/>
        </p:nvSpPr>
        <p:spPr>
          <a:xfrm>
            <a:off x="469127" y="1298356"/>
            <a:ext cx="8229600" cy="363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2000" dirty="0">
                <a:solidFill>
                  <a:schemeClr val="bg1"/>
                </a:solidFill>
                <a:latin typeface="+mn-lt"/>
              </a:rPr>
              <a:t>For </a:t>
            </a:r>
            <a:r>
              <a:rPr lang="en-GB" sz="2000" dirty="0">
                <a:solidFill>
                  <a:schemeClr val="bg1"/>
                </a:solidFill>
                <a:latin typeface="+mn-lt"/>
              </a:rPr>
              <a:t>example</a:t>
            </a:r>
          </a:p>
        </p:txBody>
      </p:sp>
      <p:sp>
        <p:nvSpPr>
          <p:cNvPr id="9" name="Title 13">
            <a:extLst>
              <a:ext uri="{FF2B5EF4-FFF2-40B4-BE49-F238E27FC236}">
                <a16:creationId xmlns:a16="http://schemas.microsoft.com/office/drawing/2014/main" id="{066690E4-AB65-4B59-A894-62EE0105AFAB}"/>
              </a:ext>
            </a:extLst>
          </p:cNvPr>
          <p:cNvSpPr>
            <a:spLocks noGrp="1"/>
          </p:cNvSpPr>
          <p:nvPr/>
        </p:nvSpPr>
        <p:spPr>
          <a:xfrm>
            <a:off x="445274" y="509786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s-ES" sz="5400" dirty="0">
                <a:solidFill>
                  <a:schemeClr val="bg1"/>
                </a:solidFill>
              </a:rPr>
              <a:t>Time to </a:t>
            </a:r>
            <a:r>
              <a:rPr lang="en-GB" sz="5400" dirty="0">
                <a:solidFill>
                  <a:schemeClr val="bg1"/>
                </a:solidFill>
              </a:rPr>
              <a:t>program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8F0F885-68D4-457D-A3DC-29F0BFC12F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3562" y="1829594"/>
            <a:ext cx="5476875" cy="29598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B5EB029-3492-4821-998B-9DDD44C68A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1711" y="2202874"/>
            <a:ext cx="2956725" cy="2104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056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6" dur="50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7970452-2411-4F88-B5D9-C7B44654F2CC}"/>
              </a:ext>
            </a:extLst>
          </p:cNvPr>
          <p:cNvCxnSpPr>
            <a:stCxn id="21" idx="3"/>
            <a:endCxn id="22" idx="1"/>
          </p:cNvCxnSpPr>
          <p:nvPr/>
        </p:nvCxnSpPr>
        <p:spPr>
          <a:xfrm flipV="1">
            <a:off x="1873416" y="2871130"/>
            <a:ext cx="5318264" cy="1054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457200" y="205979"/>
            <a:ext cx="8075240" cy="857250"/>
          </a:xfrm>
        </p:spPr>
        <p:txBody>
          <a:bodyPr>
            <a:normAutofit/>
          </a:bodyPr>
          <a:lstStyle/>
          <a:p>
            <a:r>
              <a:rPr lang="en-GB" noProof="0" dirty="0"/>
              <a:t>The foundation of R</a:t>
            </a:r>
          </a:p>
        </p:txBody>
      </p:sp>
      <p:sp>
        <p:nvSpPr>
          <p:cNvPr id="16" name="Flowchart: Off-page Connector 15"/>
          <p:cNvSpPr/>
          <p:nvPr/>
        </p:nvSpPr>
        <p:spPr>
          <a:xfrm>
            <a:off x="8637215" y="161022"/>
            <a:ext cx="327273" cy="295200"/>
          </a:xfrm>
          <a:prstGeom prst="flowChartOffpageConnector">
            <a:avLst/>
          </a:prstGeom>
          <a:solidFill>
            <a:srgbClr val="525068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B314885B-11A3-46E9-92CB-9F15CF7753EE}" type="slidenum">
              <a:rPr lang="es-HN" sz="1100" b="1" smtClean="0"/>
              <a:t>16</a:t>
            </a:fld>
            <a:endParaRPr lang="en-US" sz="1100" b="1"/>
          </a:p>
        </p:txBody>
      </p:sp>
      <p:sp>
        <p:nvSpPr>
          <p:cNvPr id="21" name="Title 13">
            <a:extLst>
              <a:ext uri="{FF2B5EF4-FFF2-40B4-BE49-F238E27FC236}">
                <a16:creationId xmlns:a16="http://schemas.microsoft.com/office/drawing/2014/main" id="{49698361-57B4-46B1-A22F-4A4B050DEE2B}"/>
              </a:ext>
            </a:extLst>
          </p:cNvPr>
          <p:cNvSpPr txBox="1">
            <a:spLocks/>
          </p:cNvSpPr>
          <p:nvPr/>
        </p:nvSpPr>
        <p:spPr>
          <a:xfrm>
            <a:off x="716153" y="2615529"/>
            <a:ext cx="1157263" cy="5322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n-US" sz="2400">
                <a:solidFill>
                  <a:schemeClr val="tx1"/>
                </a:solidFill>
              </a:rPr>
              <a:t>Input</a:t>
            </a:r>
          </a:p>
        </p:txBody>
      </p:sp>
      <p:sp>
        <p:nvSpPr>
          <p:cNvPr id="22" name="Title 13">
            <a:extLst>
              <a:ext uri="{FF2B5EF4-FFF2-40B4-BE49-F238E27FC236}">
                <a16:creationId xmlns:a16="http://schemas.microsoft.com/office/drawing/2014/main" id="{8F8D2E9B-70FA-40AA-AEEE-6A34F4050195}"/>
              </a:ext>
            </a:extLst>
          </p:cNvPr>
          <p:cNvSpPr txBox="1">
            <a:spLocks/>
          </p:cNvSpPr>
          <p:nvPr/>
        </p:nvSpPr>
        <p:spPr>
          <a:xfrm>
            <a:off x="7191680" y="2604987"/>
            <a:ext cx="1157263" cy="5322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n-US" sz="2400">
                <a:solidFill>
                  <a:schemeClr val="tx1"/>
                </a:solidFill>
              </a:rPr>
              <a:t>Output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40BAC088-F232-4E12-986B-0DE436E22E74}"/>
              </a:ext>
            </a:extLst>
          </p:cNvPr>
          <p:cNvSpPr txBox="1">
            <a:spLocks/>
          </p:cNvSpPr>
          <p:nvPr/>
        </p:nvSpPr>
        <p:spPr>
          <a:xfrm>
            <a:off x="481053" y="809874"/>
            <a:ext cx="8229600" cy="363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n-GB" sz="1400" b="1" dirty="0"/>
              <a:t>The heir of mathematical notation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279A81B-D5C1-4DC1-8A81-59AB681ABE47}"/>
                  </a:ext>
                </a:extLst>
              </p:cNvPr>
              <p:cNvSpPr txBox="1"/>
              <p:nvPr/>
            </p:nvSpPr>
            <p:spPr>
              <a:xfrm>
                <a:off x="3851920" y="3174409"/>
                <a:ext cx="162871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l-GR" i="1" smtClean="0">
                          <a:latin typeface="Cambria Math" panose="02040503050406030204" pitchFamily="18" charset="0"/>
                        </a:rPr>
                        <m:t>𝜋</m:t>
                      </m:r>
                      <m:sSup>
                        <m:sSup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279A81B-D5C1-4DC1-8A81-59AB681ABE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1920" y="3174409"/>
                <a:ext cx="1628716" cy="276999"/>
              </a:xfrm>
              <a:prstGeom prst="rect">
                <a:avLst/>
              </a:prstGeom>
              <a:blipFill>
                <a:blip r:embed="rId3"/>
                <a:stretch>
                  <a:fillRect l="-2622" t="-4444" r="-375" b="-3555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FEACD21-F6FD-4A94-B773-14C45E131F88}"/>
                  </a:ext>
                </a:extLst>
              </p:cNvPr>
              <p:cNvSpPr txBox="1"/>
              <p:nvPr/>
            </p:nvSpPr>
            <p:spPr>
              <a:xfrm>
                <a:off x="3183478" y="3844370"/>
                <a:ext cx="2824750" cy="5275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𝑑𝐴</m:t>
                          </m:r>
                        </m:num>
                        <m:den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𝑑𝑟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𝑑𝑟</m:t>
                          </m:r>
                        </m:den>
                      </m:f>
                      <m:r>
                        <a:rPr lang="en-GB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l-GR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FEACD21-F6FD-4A94-B773-14C45E131F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3478" y="3844370"/>
                <a:ext cx="2824750" cy="52758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8DD4D2F-3834-4BE5-976D-16759F834F55}"/>
                  </a:ext>
                </a:extLst>
              </p:cNvPr>
              <p:cNvSpPr txBox="1"/>
              <p:nvPr/>
            </p:nvSpPr>
            <p:spPr>
              <a:xfrm>
                <a:off x="4061098" y="2257300"/>
                <a:ext cx="1014958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360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8DD4D2F-3834-4BE5-976D-16759F834F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1098" y="2257300"/>
                <a:ext cx="1014958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00530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7" grpId="0"/>
      <p:bldP spid="15" grpId="0"/>
      <p:bldP spid="1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7970452-2411-4F88-B5D9-C7B44654F2CC}"/>
              </a:ext>
            </a:extLst>
          </p:cNvPr>
          <p:cNvCxnSpPr>
            <a:stCxn id="21" idx="3"/>
            <a:endCxn id="22" idx="1"/>
          </p:cNvCxnSpPr>
          <p:nvPr/>
        </p:nvCxnSpPr>
        <p:spPr>
          <a:xfrm flipV="1">
            <a:off x="1873416" y="2837893"/>
            <a:ext cx="5318264" cy="1054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457200" y="205979"/>
            <a:ext cx="8075240" cy="857250"/>
          </a:xfrm>
        </p:spPr>
        <p:txBody>
          <a:bodyPr>
            <a:normAutofit/>
          </a:bodyPr>
          <a:lstStyle/>
          <a:p>
            <a:r>
              <a:rPr lang="en-GB" dirty="0"/>
              <a:t>The foundation of R</a:t>
            </a:r>
            <a:endParaRPr lang="en-GB" noProof="0" dirty="0"/>
          </a:p>
        </p:txBody>
      </p:sp>
      <p:sp>
        <p:nvSpPr>
          <p:cNvPr id="16" name="Flowchart: Off-page Connector 15"/>
          <p:cNvSpPr/>
          <p:nvPr/>
        </p:nvSpPr>
        <p:spPr>
          <a:xfrm>
            <a:off x="8637215" y="161022"/>
            <a:ext cx="327273" cy="295200"/>
          </a:xfrm>
          <a:prstGeom prst="flowChartOffpageConnector">
            <a:avLst/>
          </a:prstGeom>
          <a:solidFill>
            <a:srgbClr val="525068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B314885B-11A3-46E9-92CB-9F15CF7753EE}" type="slidenum">
              <a:rPr lang="es-HN" sz="1100" b="1" smtClean="0"/>
              <a:t>17</a:t>
            </a:fld>
            <a:endParaRPr lang="en-US" sz="1100" b="1"/>
          </a:p>
        </p:txBody>
      </p:sp>
      <p:sp>
        <p:nvSpPr>
          <p:cNvPr id="21" name="Title 13">
            <a:extLst>
              <a:ext uri="{FF2B5EF4-FFF2-40B4-BE49-F238E27FC236}">
                <a16:creationId xmlns:a16="http://schemas.microsoft.com/office/drawing/2014/main" id="{49698361-57B4-46B1-A22F-4A4B050DEE2B}"/>
              </a:ext>
            </a:extLst>
          </p:cNvPr>
          <p:cNvSpPr txBox="1">
            <a:spLocks/>
          </p:cNvSpPr>
          <p:nvPr/>
        </p:nvSpPr>
        <p:spPr>
          <a:xfrm>
            <a:off x="716153" y="2582292"/>
            <a:ext cx="1157263" cy="5322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n-US" sz="2400">
                <a:solidFill>
                  <a:schemeClr val="tx1"/>
                </a:solidFill>
              </a:rPr>
              <a:t>Input</a:t>
            </a:r>
          </a:p>
        </p:txBody>
      </p:sp>
      <p:sp>
        <p:nvSpPr>
          <p:cNvPr id="22" name="Title 13">
            <a:extLst>
              <a:ext uri="{FF2B5EF4-FFF2-40B4-BE49-F238E27FC236}">
                <a16:creationId xmlns:a16="http://schemas.microsoft.com/office/drawing/2014/main" id="{8F8D2E9B-70FA-40AA-AEEE-6A34F4050195}"/>
              </a:ext>
            </a:extLst>
          </p:cNvPr>
          <p:cNvSpPr txBox="1">
            <a:spLocks/>
          </p:cNvSpPr>
          <p:nvPr/>
        </p:nvSpPr>
        <p:spPr>
          <a:xfrm>
            <a:off x="7191680" y="2571750"/>
            <a:ext cx="1157263" cy="5322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n-US" sz="2400">
                <a:solidFill>
                  <a:schemeClr val="tx1"/>
                </a:solidFill>
              </a:rPr>
              <a:t>Output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88ED336-719C-47B6-A433-07C5A7B41DC1}"/>
              </a:ext>
            </a:extLst>
          </p:cNvPr>
          <p:cNvGrpSpPr/>
          <p:nvPr/>
        </p:nvGrpSpPr>
        <p:grpSpPr>
          <a:xfrm>
            <a:off x="1945424" y="1203598"/>
            <a:ext cx="4786816" cy="2880320"/>
            <a:chOff x="1945424" y="1203598"/>
            <a:chExt cx="4786816" cy="2880320"/>
          </a:xfrm>
        </p:grpSpPr>
        <p:graphicFrame>
          <p:nvGraphicFramePr>
            <p:cNvPr id="2" name="Diagram 1">
              <a:extLst>
                <a:ext uri="{FF2B5EF4-FFF2-40B4-BE49-F238E27FC236}">
                  <a16:creationId xmlns:a16="http://schemas.microsoft.com/office/drawing/2014/main" id="{EA236AD2-975E-43E0-9FDA-44A12A336E95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710271623"/>
                </p:ext>
              </p:extLst>
            </p:nvPr>
          </p:nvGraphicFramePr>
          <p:xfrm>
            <a:off x="2411760" y="1203598"/>
            <a:ext cx="4320480" cy="2880320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  <p:sp>
          <p:nvSpPr>
            <p:cNvPr id="3" name="Left Brace 2">
              <a:extLst>
                <a:ext uri="{FF2B5EF4-FFF2-40B4-BE49-F238E27FC236}">
                  <a16:creationId xmlns:a16="http://schemas.microsoft.com/office/drawing/2014/main" id="{1D50F53C-D4F3-47DD-A7C7-757F24F680D9}"/>
                </a:ext>
              </a:extLst>
            </p:cNvPr>
            <p:cNvSpPr/>
            <p:nvPr/>
          </p:nvSpPr>
          <p:spPr>
            <a:xfrm>
              <a:off x="1945424" y="1779662"/>
              <a:ext cx="322320" cy="1944216"/>
            </a:xfrm>
            <a:prstGeom prst="leftBrace">
              <a:avLst/>
            </a:prstGeom>
            <a:ln w="381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3" name="Title 1">
            <a:extLst>
              <a:ext uri="{FF2B5EF4-FFF2-40B4-BE49-F238E27FC236}">
                <a16:creationId xmlns:a16="http://schemas.microsoft.com/office/drawing/2014/main" id="{40BAC088-F232-4E12-986B-0DE436E22E74}"/>
              </a:ext>
            </a:extLst>
          </p:cNvPr>
          <p:cNvSpPr txBox="1">
            <a:spLocks/>
          </p:cNvSpPr>
          <p:nvPr/>
        </p:nvSpPr>
        <p:spPr>
          <a:xfrm>
            <a:off x="481053" y="809874"/>
            <a:ext cx="8229600" cy="363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n-GB" sz="14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Functional programming</a:t>
            </a:r>
            <a:endParaRPr lang="en-GB" sz="1400" b="1" dirty="0">
              <a:solidFill>
                <a:schemeClr val="accent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61113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433706C-319F-4304-ADF1-C950995BD0E0}"/>
              </a:ext>
            </a:extLst>
          </p:cNvPr>
          <p:cNvSpPr/>
          <p:nvPr/>
        </p:nvSpPr>
        <p:spPr>
          <a:xfrm>
            <a:off x="457200" y="2517744"/>
            <a:ext cx="3643183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Action </a:t>
            </a:r>
            <a:r>
              <a:rPr lang="en-GB" sz="1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&lt;-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4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function</a:t>
            </a:r>
            <a:r>
              <a:rPr lang="en-GB" sz="1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x, y </a:t>
            </a:r>
            <a:r>
              <a:rPr lang="en-GB" sz="1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4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GB" sz="1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	</a:t>
            </a:r>
            <a:endParaRPr lang="en-GB" sz="1400" dirty="0">
              <a:solidFill>
                <a:srgbClr val="008000"/>
              </a:solidFill>
              <a:latin typeface="Courier New" panose="02070309020205020404" pitchFamily="49" charset="0"/>
            </a:endParaRPr>
          </a:p>
          <a:p>
            <a:r>
              <a:rPr lang="en-GB" sz="1400" dirty="0">
                <a:solidFill>
                  <a:srgbClr val="008000"/>
                </a:solidFill>
                <a:latin typeface="Courier New" panose="02070309020205020404" pitchFamily="49" charset="0"/>
              </a:rPr>
              <a:t>	</a:t>
            </a:r>
            <a:endParaRPr lang="en-GB" sz="1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z </a:t>
            </a:r>
            <a:r>
              <a:rPr lang="en-GB" sz="1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&lt;-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x </a:t>
            </a:r>
            <a:r>
              <a:rPr lang="en-GB" sz="1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y 		</a:t>
            </a:r>
          </a:p>
          <a:p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sz="1400" dirty="0">
                <a:solidFill>
                  <a:srgbClr val="8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GB" sz="1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z</a:t>
            </a:r>
            <a:r>
              <a:rPr lang="en-GB" sz="1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GB" sz="1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GB" sz="1400" b="1" dirty="0">
              <a:solidFill>
                <a:srgbClr val="00008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GB" sz="3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481053" y="809874"/>
            <a:ext cx="8229600" cy="363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n-GB" sz="14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But… what’s a  </a:t>
            </a:r>
            <a:r>
              <a:rPr lang="en-GB" sz="1400" b="1" dirty="0">
                <a:solidFill>
                  <a:schemeClr val="accent2"/>
                </a:solidFill>
                <a:latin typeface="+mj-lt"/>
              </a:rPr>
              <a:t>function?</a:t>
            </a:r>
          </a:p>
        </p:txBody>
      </p:sp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457200" y="368462"/>
            <a:ext cx="8229600" cy="532285"/>
          </a:xfrm>
        </p:spPr>
        <p:txBody>
          <a:bodyPr>
            <a:noAutofit/>
          </a:bodyPr>
          <a:lstStyle/>
          <a:p>
            <a:r>
              <a:rPr lang="en-GB" dirty="0"/>
              <a:t>R like a super-calc on steroids</a:t>
            </a:r>
          </a:p>
        </p:txBody>
      </p:sp>
      <p:sp>
        <p:nvSpPr>
          <p:cNvPr id="28" name="Flowchart: Off-page Connector 27"/>
          <p:cNvSpPr/>
          <p:nvPr/>
        </p:nvSpPr>
        <p:spPr>
          <a:xfrm>
            <a:off x="8637215" y="161022"/>
            <a:ext cx="327273" cy="295200"/>
          </a:xfrm>
          <a:prstGeom prst="flowChartOffpageConnector">
            <a:avLst/>
          </a:prstGeom>
          <a:solidFill>
            <a:srgbClr val="525068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2884D344-3BA6-42E8-A0C4-6D0A4B1FC1B0}" type="slidenum">
              <a:rPr lang="en-GB" sz="1100" b="1" smtClean="0"/>
              <a:t>18</a:t>
            </a:fld>
            <a:endParaRPr lang="en-GB" sz="1100" b="1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C0C76C7-E9E9-40B9-8C62-C5AF5FDD62B3}"/>
              </a:ext>
            </a:extLst>
          </p:cNvPr>
          <p:cNvSpPr txBox="1">
            <a:spLocks/>
          </p:cNvSpPr>
          <p:nvPr/>
        </p:nvSpPr>
        <p:spPr>
          <a:xfrm>
            <a:off x="4342815" y="2571750"/>
            <a:ext cx="4114800" cy="12402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200" b="1" dirty="0" err="1">
                <a:solidFill>
                  <a:schemeClr val="tx1"/>
                </a:solidFill>
              </a:rPr>
              <a:t>Args</a:t>
            </a:r>
            <a:r>
              <a:rPr lang="en-GB" sz="1200" dirty="0">
                <a:solidFill>
                  <a:schemeClr val="tx1"/>
                </a:solidFill>
              </a:rPr>
              <a:t>: List of items, specified by </a:t>
            </a:r>
            <a:r>
              <a:rPr lang="en-GB" sz="1200" b="1" dirty="0">
                <a:solidFill>
                  <a:schemeClr val="tx1"/>
                </a:solidFill>
              </a:rPr>
              <a:t>order </a:t>
            </a:r>
            <a:r>
              <a:rPr lang="en-GB" sz="1200" dirty="0">
                <a:solidFill>
                  <a:schemeClr val="tx1"/>
                </a:solidFill>
              </a:rPr>
              <a:t>or </a:t>
            </a:r>
            <a:r>
              <a:rPr lang="en-GB" sz="1200" b="1" dirty="0">
                <a:solidFill>
                  <a:schemeClr val="tx1"/>
                </a:solidFill>
              </a:rPr>
              <a:t>name</a:t>
            </a:r>
            <a:r>
              <a:rPr lang="en-GB" sz="1200" dirty="0">
                <a:solidFill>
                  <a:schemeClr val="tx1"/>
                </a:solidFill>
              </a:rPr>
              <a:t>.</a:t>
            </a:r>
            <a:endParaRPr lang="en-GB" sz="1200" b="1" dirty="0">
              <a:solidFill>
                <a:schemeClr val="tx1"/>
              </a:solidFill>
            </a:endParaRPr>
          </a:p>
          <a:p>
            <a:r>
              <a:rPr lang="en-GB" sz="1200" b="1" dirty="0">
                <a:solidFill>
                  <a:schemeClr val="tx1"/>
                </a:solidFill>
              </a:rPr>
              <a:t>Body: </a:t>
            </a:r>
            <a:r>
              <a:rPr lang="en-GB" sz="1200" dirty="0">
                <a:solidFill>
                  <a:schemeClr val="tx1"/>
                </a:solidFill>
              </a:rPr>
              <a:t>Transformations upon the arguments.</a:t>
            </a:r>
          </a:p>
          <a:p>
            <a:r>
              <a:rPr lang="en-GB" sz="1200" b="1" dirty="0">
                <a:solidFill>
                  <a:schemeClr val="tx1"/>
                </a:solidFill>
              </a:rPr>
              <a:t>Env</a:t>
            </a:r>
            <a:r>
              <a:rPr lang="en-GB" sz="1200" dirty="0">
                <a:solidFill>
                  <a:schemeClr val="tx1"/>
                </a:solidFill>
              </a:rPr>
              <a:t>: Variables accessible within the body.</a:t>
            </a:r>
            <a:endParaRPr lang="en-GB" sz="900" dirty="0">
              <a:solidFill>
                <a:schemeClr val="tx1"/>
              </a:solidFill>
            </a:endParaRPr>
          </a:p>
        </p:txBody>
      </p:sp>
      <p:sp>
        <p:nvSpPr>
          <p:cNvPr id="18" name="Title 13">
            <a:extLst>
              <a:ext uri="{FF2B5EF4-FFF2-40B4-BE49-F238E27FC236}">
                <a16:creationId xmlns:a16="http://schemas.microsoft.com/office/drawing/2014/main" id="{1A491692-CAA2-408C-90A0-2A114628F7DE}"/>
              </a:ext>
            </a:extLst>
          </p:cNvPr>
          <p:cNvSpPr txBox="1">
            <a:spLocks/>
          </p:cNvSpPr>
          <p:nvPr/>
        </p:nvSpPr>
        <p:spPr>
          <a:xfrm>
            <a:off x="4342815" y="2039465"/>
            <a:ext cx="2884425" cy="5322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n-GB" sz="2400" dirty="0"/>
              <a:t>The 3 elements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D19EEE0E-1EC2-4828-924E-0574BEE1390E}"/>
              </a:ext>
            </a:extLst>
          </p:cNvPr>
          <p:cNvGrpSpPr/>
          <p:nvPr/>
        </p:nvGrpSpPr>
        <p:grpSpPr>
          <a:xfrm>
            <a:off x="675599" y="1994912"/>
            <a:ext cx="1948026" cy="522832"/>
            <a:chOff x="675599" y="1994912"/>
            <a:chExt cx="1948026" cy="522832"/>
          </a:xfrm>
        </p:grpSpPr>
        <p:cxnSp>
          <p:nvCxnSpPr>
            <p:cNvPr id="19" name="Connector: Elbow 18">
              <a:extLst>
                <a:ext uri="{FF2B5EF4-FFF2-40B4-BE49-F238E27FC236}">
                  <a16:creationId xmlns:a16="http://schemas.microsoft.com/office/drawing/2014/main" id="{05CA4562-64B9-4080-B569-B6DC490E4F3D}"/>
                </a:ext>
              </a:extLst>
            </p:cNvPr>
            <p:cNvCxnSpPr>
              <a:cxnSpLocks/>
            </p:cNvCxnSpPr>
            <p:nvPr/>
          </p:nvCxnSpPr>
          <p:spPr>
            <a:xfrm>
              <a:off x="2152357" y="2131255"/>
              <a:ext cx="471268" cy="386489"/>
            </a:xfrm>
            <a:prstGeom prst="bentConnector3">
              <a:avLst>
                <a:gd name="adj1" fmla="val 100746"/>
              </a:avLst>
            </a:prstGeom>
            <a:ln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Content Placeholder 2">
              <a:extLst>
                <a:ext uri="{FF2B5EF4-FFF2-40B4-BE49-F238E27FC236}">
                  <a16:creationId xmlns:a16="http://schemas.microsoft.com/office/drawing/2014/main" id="{8596535E-13D4-4B47-A44C-063D31AF7629}"/>
                </a:ext>
              </a:extLst>
            </p:cNvPr>
            <p:cNvSpPr txBox="1">
              <a:spLocks/>
            </p:cNvSpPr>
            <p:nvPr/>
          </p:nvSpPr>
          <p:spPr>
            <a:xfrm>
              <a:off x="675599" y="1994912"/>
              <a:ext cx="1460287" cy="272686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4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2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1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GB" sz="1200" dirty="0">
                  <a:solidFill>
                    <a:schemeClr val="tx1"/>
                  </a:solidFill>
                </a:rPr>
                <a:t>specify “</a:t>
              </a:r>
              <a:r>
                <a:rPr lang="en-GB" sz="1200" i="1" dirty="0">
                  <a:solidFill>
                    <a:schemeClr val="tx1"/>
                  </a:solidFill>
                </a:rPr>
                <a:t>x</a:t>
              </a:r>
              <a:r>
                <a:rPr lang="en-GB" sz="1200" dirty="0">
                  <a:solidFill>
                    <a:schemeClr val="tx1"/>
                  </a:solidFill>
                </a:rPr>
                <a:t>” and “</a:t>
              </a:r>
              <a:r>
                <a:rPr lang="en-GB" sz="1200" i="1" dirty="0">
                  <a:solidFill>
                    <a:schemeClr val="tx1"/>
                  </a:solidFill>
                </a:rPr>
                <a:t>y</a:t>
              </a:r>
              <a:r>
                <a:rPr lang="en-GB" sz="1200" dirty="0">
                  <a:solidFill>
                    <a:schemeClr val="tx1"/>
                  </a:solidFill>
                </a:rPr>
                <a:t>”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C0B05F21-3195-45FC-BF83-98D7E11CDDC6}"/>
              </a:ext>
            </a:extLst>
          </p:cNvPr>
          <p:cNvGrpSpPr/>
          <p:nvPr/>
        </p:nvGrpSpPr>
        <p:grpSpPr>
          <a:xfrm>
            <a:off x="2565070" y="2890911"/>
            <a:ext cx="1460287" cy="1405379"/>
            <a:chOff x="2565070" y="2890911"/>
            <a:chExt cx="1460287" cy="1405379"/>
          </a:xfrm>
        </p:grpSpPr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6F6CDEAC-5BB9-4194-A924-CC495D6539AB}"/>
                </a:ext>
              </a:extLst>
            </p:cNvPr>
            <p:cNvCxnSpPr/>
            <p:nvPr/>
          </p:nvCxnSpPr>
          <p:spPr>
            <a:xfrm>
              <a:off x="3263705" y="2890911"/>
              <a:ext cx="0" cy="780757"/>
            </a:xfrm>
            <a:prstGeom prst="line">
              <a:avLst/>
            </a:prstGeom>
            <a:ln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Content Placeholder 2">
              <a:extLst>
                <a:ext uri="{FF2B5EF4-FFF2-40B4-BE49-F238E27FC236}">
                  <a16:creationId xmlns:a16="http://schemas.microsoft.com/office/drawing/2014/main" id="{A6A1328C-E105-4C67-9FF0-D473F59352CB}"/>
                </a:ext>
              </a:extLst>
            </p:cNvPr>
            <p:cNvSpPr txBox="1">
              <a:spLocks/>
            </p:cNvSpPr>
            <p:nvPr/>
          </p:nvSpPr>
          <p:spPr>
            <a:xfrm>
              <a:off x="2565070" y="3709004"/>
              <a:ext cx="1460287" cy="587286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4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2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1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GB" sz="1200" dirty="0">
                  <a:solidFill>
                    <a:schemeClr val="tx1"/>
                  </a:solidFill>
                </a:rPr>
                <a:t>Default “y” when we don’t specify it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377BBC4B-DA5A-49C8-B4BA-A2F1FC031333}"/>
              </a:ext>
            </a:extLst>
          </p:cNvPr>
          <p:cNvGrpSpPr/>
          <p:nvPr/>
        </p:nvGrpSpPr>
        <p:grpSpPr>
          <a:xfrm>
            <a:off x="1470616" y="3443169"/>
            <a:ext cx="1330540" cy="773903"/>
            <a:chOff x="1470616" y="3443169"/>
            <a:chExt cx="1330540" cy="773903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327FEAA7-E02E-4C41-846C-AD3715F549D7}"/>
                </a:ext>
              </a:extLst>
            </p:cNvPr>
            <p:cNvCxnSpPr>
              <a:cxnSpLocks/>
            </p:cNvCxnSpPr>
            <p:nvPr/>
          </p:nvCxnSpPr>
          <p:spPr>
            <a:xfrm>
              <a:off x="2135886" y="3443169"/>
              <a:ext cx="0" cy="456998"/>
            </a:xfrm>
            <a:prstGeom prst="line">
              <a:avLst/>
            </a:prstGeom>
            <a:ln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Content Placeholder 2">
              <a:extLst>
                <a:ext uri="{FF2B5EF4-FFF2-40B4-BE49-F238E27FC236}">
                  <a16:creationId xmlns:a16="http://schemas.microsoft.com/office/drawing/2014/main" id="{40555B1E-705D-4313-A251-3047ABFC700C}"/>
                </a:ext>
              </a:extLst>
            </p:cNvPr>
            <p:cNvSpPr txBox="1">
              <a:spLocks/>
            </p:cNvSpPr>
            <p:nvPr/>
          </p:nvSpPr>
          <p:spPr>
            <a:xfrm>
              <a:off x="1470616" y="3956165"/>
              <a:ext cx="1330540" cy="260907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4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2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1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GB" sz="1200" dirty="0">
                  <a:solidFill>
                    <a:schemeClr val="tx1"/>
                  </a:solidFill>
                </a:rPr>
                <a:t>Add “x” e “y”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D30FC45C-2040-4BA1-A2ED-1A9EFBC6187F}"/>
              </a:ext>
            </a:extLst>
          </p:cNvPr>
          <p:cNvGrpSpPr/>
          <p:nvPr/>
        </p:nvGrpSpPr>
        <p:grpSpPr>
          <a:xfrm>
            <a:off x="472483" y="4007150"/>
            <a:ext cx="1563423" cy="834544"/>
            <a:chOff x="472483" y="4007150"/>
            <a:chExt cx="1563423" cy="834544"/>
          </a:xfrm>
        </p:grpSpPr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97FF814F-5BD0-49C9-8D79-6FB21526C57E}"/>
                </a:ext>
              </a:extLst>
            </p:cNvPr>
            <p:cNvCxnSpPr>
              <a:cxnSpLocks/>
            </p:cNvCxnSpPr>
            <p:nvPr/>
          </p:nvCxnSpPr>
          <p:spPr>
            <a:xfrm>
              <a:off x="1254195" y="4007150"/>
              <a:ext cx="0" cy="456998"/>
            </a:xfrm>
            <a:prstGeom prst="line">
              <a:avLst/>
            </a:prstGeom>
            <a:ln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Content Placeholder 2">
              <a:extLst>
                <a:ext uri="{FF2B5EF4-FFF2-40B4-BE49-F238E27FC236}">
                  <a16:creationId xmlns:a16="http://schemas.microsoft.com/office/drawing/2014/main" id="{917FA6D7-389A-49FA-9B8C-CCFADF975DF1}"/>
                </a:ext>
              </a:extLst>
            </p:cNvPr>
            <p:cNvSpPr txBox="1">
              <a:spLocks/>
            </p:cNvSpPr>
            <p:nvPr/>
          </p:nvSpPr>
          <p:spPr>
            <a:xfrm>
              <a:off x="472483" y="4580787"/>
              <a:ext cx="1563423" cy="260907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4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2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1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GB" sz="1200" dirty="0">
                  <a:solidFill>
                    <a:schemeClr val="tx1"/>
                  </a:solidFill>
                </a:rPr>
                <a:t>Return the result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68623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481053" y="809874"/>
            <a:ext cx="8229600" cy="363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n-GB" sz="1400" dirty="0">
                <a:solidFill>
                  <a:schemeClr val="bg1">
                    <a:lumMod val="65000"/>
                  </a:schemeClr>
                </a:solidFill>
              </a:rPr>
              <a:t>But… what’s a  </a:t>
            </a:r>
            <a:r>
              <a:rPr lang="en-GB" sz="1400" b="1" dirty="0">
                <a:solidFill>
                  <a:schemeClr val="accent2"/>
                </a:solidFill>
              </a:rPr>
              <a:t>function?</a:t>
            </a:r>
          </a:p>
        </p:txBody>
      </p:sp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457200" y="368462"/>
            <a:ext cx="8229600" cy="532285"/>
          </a:xfrm>
        </p:spPr>
        <p:txBody>
          <a:bodyPr>
            <a:noAutofit/>
          </a:bodyPr>
          <a:lstStyle/>
          <a:p>
            <a:r>
              <a:rPr lang="en-GB" dirty="0"/>
              <a:t>R like a super-calc on steroids</a:t>
            </a:r>
            <a:endParaRPr lang="en-GB" noProof="0" dirty="0"/>
          </a:p>
        </p:txBody>
      </p:sp>
      <p:sp>
        <p:nvSpPr>
          <p:cNvPr id="28" name="Flowchart: Off-page Connector 27"/>
          <p:cNvSpPr/>
          <p:nvPr/>
        </p:nvSpPr>
        <p:spPr>
          <a:xfrm>
            <a:off x="8637215" y="161022"/>
            <a:ext cx="327273" cy="295200"/>
          </a:xfrm>
          <a:prstGeom prst="flowChartOffpageConnector">
            <a:avLst/>
          </a:prstGeom>
          <a:solidFill>
            <a:srgbClr val="525068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2884D344-3BA6-42E8-A0C4-6D0A4B1FC1B0}" type="slidenum">
              <a:rPr lang="en-US" sz="1100" b="1" smtClean="0"/>
              <a:t>19</a:t>
            </a:fld>
            <a:endParaRPr lang="en-US" sz="1100" b="1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CBFD4C9-19FC-4BDA-B8D5-B246CB08AF8C}"/>
              </a:ext>
            </a:extLst>
          </p:cNvPr>
          <p:cNvSpPr/>
          <p:nvPr/>
        </p:nvSpPr>
        <p:spPr>
          <a:xfrm>
            <a:off x="481053" y="1832468"/>
            <a:ext cx="8156162" cy="28623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anchor="t">
            <a:spAutoFit/>
          </a:bodyPr>
          <a:lstStyle/>
          <a:p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Intro to functions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000" dirty="0" err="1">
                <a:solidFill>
                  <a:srgbClr val="8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runif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min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max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This function generates 10 random numb between 3 and 10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000" dirty="0" err="1">
                <a:solidFill>
                  <a:srgbClr val="8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runif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	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Same but using argument position as reference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000" dirty="0" err="1">
                <a:solidFill>
                  <a:srgbClr val="8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runif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	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Get 10 random numbers within the default range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000" dirty="0" err="1">
                <a:solidFill>
                  <a:srgbClr val="8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runif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		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10 random numbers within the default range setting n by position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000" dirty="0" err="1">
                <a:solidFill>
                  <a:srgbClr val="8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runif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min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n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	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Using the name allows the order to be alter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GB" sz="1000" dirty="0">
              <a:solidFill>
                <a:srgbClr val="008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Basic math functions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9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0026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2149149" y="1801921"/>
            <a:ext cx="5109935" cy="363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n-GB" sz="1400" dirty="0">
                <a:solidFill>
                  <a:schemeClr val="bg1">
                    <a:lumMod val="65000"/>
                  </a:schemeClr>
                </a:solidFill>
                <a:latin typeface="+mn-lt"/>
              </a:rPr>
              <a:t>Learning to program is learning to think</a:t>
            </a:r>
            <a:endParaRPr lang="en-GB" sz="1400" b="1" dirty="0">
              <a:solidFill>
                <a:schemeClr val="accent2"/>
              </a:solidFill>
              <a:latin typeface="+mn-lt"/>
            </a:endParaRPr>
          </a:p>
        </p:txBody>
      </p:sp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2125296" y="1333894"/>
            <a:ext cx="5109935" cy="585514"/>
          </a:xfrm>
        </p:spPr>
        <p:txBody>
          <a:bodyPr>
            <a:normAutofit/>
          </a:bodyPr>
          <a:lstStyle/>
          <a:p>
            <a:r>
              <a:rPr lang="en-GB" noProof="0" dirty="0"/>
              <a:t>The goal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125296" y="2571750"/>
            <a:ext cx="3802507" cy="544183"/>
          </a:xfrm>
          <a:prstGeom prst="rect">
            <a:avLst/>
          </a:prstGeom>
          <a:noFill/>
        </p:spPr>
        <p:txBody>
          <a:bodyPr wrap="square" rIns="144000" bIns="36000" numCol="1" spcCol="360000" rtlCol="0">
            <a:spAutoFit/>
          </a:bodyPr>
          <a:lstStyle/>
          <a:p>
            <a:pPr algn="just"/>
            <a:r>
              <a:rPr lang="en-GB" sz="1000" dirty="0">
                <a:solidFill>
                  <a:schemeClr val="bg1">
                    <a:lumMod val="65000"/>
                  </a:schemeClr>
                </a:solidFill>
              </a:rPr>
              <a:t>Learning R in a workshop is an impossible task. Hence, our goal is to illustrate the capabilities of this tool. How programming can make your work much easier.</a:t>
            </a:r>
          </a:p>
        </p:txBody>
      </p:sp>
      <p:sp>
        <p:nvSpPr>
          <p:cNvPr id="37" name="Flowchart: Off-page Connector 36"/>
          <p:cNvSpPr/>
          <p:nvPr/>
        </p:nvSpPr>
        <p:spPr>
          <a:xfrm>
            <a:off x="8637215" y="161022"/>
            <a:ext cx="327273" cy="295200"/>
          </a:xfrm>
          <a:prstGeom prst="flowChartOffpageConnector">
            <a:avLst/>
          </a:prstGeom>
          <a:solidFill>
            <a:srgbClr val="525068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F52EDF1E-5779-4681-864A-244A5EDC790A}" type="slidenum">
              <a:rPr lang="es-HN" sz="1100" b="1" smtClean="0"/>
              <a:t>2</a:t>
            </a:fld>
            <a:endParaRPr lang="en-US" sz="1100" b="1" dirty="0"/>
          </a:p>
        </p:txBody>
      </p:sp>
      <p:grpSp>
        <p:nvGrpSpPr>
          <p:cNvPr id="6" name="Group 5"/>
          <p:cNvGrpSpPr/>
          <p:nvPr/>
        </p:nvGrpSpPr>
        <p:grpSpPr>
          <a:xfrm>
            <a:off x="-7252" y="1716152"/>
            <a:ext cx="2094778" cy="41565"/>
            <a:chOff x="2055030" y="1463669"/>
            <a:chExt cx="2304256" cy="544908"/>
          </a:xfrm>
        </p:grpSpPr>
        <p:sp>
          <p:nvSpPr>
            <p:cNvPr id="7" name="Rectangle 6"/>
            <p:cNvSpPr/>
            <p:nvPr/>
          </p:nvSpPr>
          <p:spPr>
            <a:xfrm>
              <a:off x="2055030" y="1463670"/>
              <a:ext cx="576064" cy="54490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2631094" y="1463670"/>
              <a:ext cx="576064" cy="54490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3207158" y="1463669"/>
              <a:ext cx="576064" cy="54490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3783222" y="1463670"/>
              <a:ext cx="576064" cy="54490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873993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2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481053" y="809874"/>
            <a:ext cx="8229600" cy="363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n-GB" sz="1400" b="1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Logic operations</a:t>
            </a:r>
            <a:endParaRPr lang="en-GB" sz="1400" b="1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457200" y="368462"/>
            <a:ext cx="8229600" cy="532285"/>
          </a:xfrm>
        </p:spPr>
        <p:txBody>
          <a:bodyPr>
            <a:noAutofit/>
          </a:bodyPr>
          <a:lstStyle/>
          <a:p>
            <a:r>
              <a:rPr lang="en-GB" dirty="0"/>
              <a:t>R like a super-calc on steroids</a:t>
            </a:r>
            <a:endParaRPr lang="en-GB" noProof="0" dirty="0"/>
          </a:p>
        </p:txBody>
      </p:sp>
      <p:sp>
        <p:nvSpPr>
          <p:cNvPr id="28" name="Flowchart: Off-page Connector 27"/>
          <p:cNvSpPr/>
          <p:nvPr/>
        </p:nvSpPr>
        <p:spPr>
          <a:xfrm>
            <a:off x="8637215" y="161022"/>
            <a:ext cx="327273" cy="295200"/>
          </a:xfrm>
          <a:prstGeom prst="flowChartOffpageConnector">
            <a:avLst/>
          </a:prstGeom>
          <a:solidFill>
            <a:srgbClr val="525068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2884D344-3BA6-42E8-A0C4-6D0A4B1FC1B0}" type="slidenum">
              <a:rPr lang="en-US" sz="1100" b="1" smtClean="0"/>
              <a:t>20</a:t>
            </a:fld>
            <a:endParaRPr lang="en-US" sz="1100" b="1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CBFD4C9-19FC-4BDA-B8D5-B246CB08AF8C}"/>
              </a:ext>
            </a:extLst>
          </p:cNvPr>
          <p:cNvSpPr/>
          <p:nvPr/>
        </p:nvSpPr>
        <p:spPr>
          <a:xfrm>
            <a:off x="481053" y="1832468"/>
            <a:ext cx="8156162" cy="193899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anchor="t">
            <a:spAutoFit/>
          </a:bodyPr>
          <a:lstStyle/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y 		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Is x equal to y</a:t>
            </a:r>
            <a:endParaRPr lang="en-GB" sz="1000" dirty="0">
              <a:solidFill>
                <a:srgbClr val="8000FF"/>
              </a:solidFill>
              <a:latin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identical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x, y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	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Same as == but using a function</a:t>
            </a:r>
            <a:endParaRPr lang="en-GB" sz="1000" b="1" dirty="0">
              <a:solidFill>
                <a:srgbClr val="00008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	  	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Negate (or logic </a:t>
            </a:r>
            <a:r>
              <a:rPr lang="en-GB" sz="10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inversión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of x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&amp;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y 		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Is x AND y True?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y 		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Is x OR y True?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y 		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Is X Lower than y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y 		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Is X Bigger than y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y 		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Is X Lower or equal than y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y 		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Is X Bigger or equal than y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y		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Is x different from y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000" dirty="0" err="1">
                <a:solidFill>
                  <a:srgbClr val="8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xor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	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Is only X or Y True?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isTrue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	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Is true?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624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481053" y="809874"/>
            <a:ext cx="8229600" cy="363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n-GB" sz="1400" dirty="0">
                <a:solidFill>
                  <a:schemeClr val="bg1">
                    <a:lumMod val="65000"/>
                  </a:schemeClr>
                </a:solidFill>
              </a:rPr>
              <a:t>In R you have a function for everything</a:t>
            </a:r>
            <a:endParaRPr lang="en-GB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8" name="Flowchart: Off-page Connector 27"/>
          <p:cNvSpPr/>
          <p:nvPr/>
        </p:nvSpPr>
        <p:spPr>
          <a:xfrm>
            <a:off x="8637215" y="161022"/>
            <a:ext cx="327273" cy="295200"/>
          </a:xfrm>
          <a:prstGeom prst="flowChartOffpageConnector">
            <a:avLst/>
          </a:prstGeom>
          <a:solidFill>
            <a:srgbClr val="525068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2884D344-3BA6-42E8-A0C4-6D0A4B1FC1B0}" type="slidenum">
              <a:rPr lang="en-US" sz="1100" b="1" smtClean="0"/>
              <a:t>21</a:t>
            </a:fld>
            <a:endParaRPr lang="en-US" sz="1100" b="1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92A6764-2BF0-4DC2-B1E4-5CB88A521AA2}"/>
              </a:ext>
            </a:extLst>
          </p:cNvPr>
          <p:cNvSpPr/>
          <p:nvPr/>
        </p:nvSpPr>
        <p:spPr>
          <a:xfrm>
            <a:off x="493919" y="1832511"/>
            <a:ext cx="8156162" cy="28623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A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&lt;-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... 			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 Assigning a variable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c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object, object,...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		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 Concatenate SAME type objects within a vector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length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object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		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 Number of elements in an object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str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object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    		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 Show the internal structure of an object </a:t>
            </a:r>
          </a:p>
          <a:p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class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object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  		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 Show the class of an object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names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object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  		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 Names of the elements 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rm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object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			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 Remove the object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mean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vector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		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 Media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median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vector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		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 Median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000" dirty="0" err="1">
                <a:solidFill>
                  <a:srgbClr val="8000FF"/>
                </a:solidFill>
                <a:latin typeface="Courier New" panose="02070309020205020404" pitchFamily="49" charset="0"/>
              </a:rPr>
              <a:t>sd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vector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			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 Standard deviation</a:t>
            </a:r>
          </a:p>
          <a:p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sqrt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vector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		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 Square root</a:t>
            </a:r>
            <a:endParaRPr lang="en-GB" sz="1000" b="1" dirty="0">
              <a:solidFill>
                <a:srgbClr val="000080"/>
              </a:solidFill>
              <a:latin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log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vector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			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 Natural logarithm</a:t>
            </a:r>
            <a:endParaRPr lang="en-GB" sz="1000" b="1" dirty="0">
              <a:solidFill>
                <a:srgbClr val="000080"/>
              </a:solidFill>
              <a:latin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exp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vector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			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 E to the power of..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n-GB" sz="1000" dirty="0">
              <a:solidFill>
                <a:srgbClr val="8000FF"/>
              </a:solidFill>
              <a:latin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summary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			# Summary </a:t>
            </a:r>
          </a:p>
          <a:p>
            <a:r>
              <a:rPr lang="en-GB" sz="1000" dirty="0" err="1">
                <a:solidFill>
                  <a:srgbClr val="8000FF"/>
                </a:solidFill>
                <a:latin typeface="Courier New" panose="02070309020205020404" pitchFamily="49" charset="0"/>
              </a:rPr>
              <a:t>getwd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			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 Where we are working</a:t>
            </a:r>
          </a:p>
          <a:p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read.delim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()		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 </a:t>
            </a:r>
            <a:r>
              <a:rPr lang="en-GB" sz="1000" dirty="0" err="1">
                <a:solidFill>
                  <a:srgbClr val="008000"/>
                </a:solidFill>
                <a:latin typeface="Courier New" panose="02070309020205020404" pitchFamily="49" charset="0"/>
              </a:rPr>
              <a:t>Imporf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 files (also read.csv, read.csv2, read.txt, </a:t>
            </a:r>
            <a:r>
              <a:rPr lang="en-GB" sz="1000" dirty="0" err="1">
                <a:solidFill>
                  <a:srgbClr val="008000"/>
                </a:solidFill>
                <a:latin typeface="Courier New" panose="02070309020205020404" pitchFamily="49" charset="0"/>
              </a:rPr>
              <a:t>read.table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)</a:t>
            </a:r>
          </a:p>
          <a:p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sp>
        <p:nvSpPr>
          <p:cNvPr id="11" name="Title 13">
            <a:extLst>
              <a:ext uri="{FF2B5EF4-FFF2-40B4-BE49-F238E27FC236}">
                <a16:creationId xmlns:a16="http://schemas.microsoft.com/office/drawing/2014/main" id="{7AB680AF-FB1E-4B9E-A7AB-7A9036005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8462"/>
            <a:ext cx="8229600" cy="532285"/>
          </a:xfrm>
        </p:spPr>
        <p:txBody>
          <a:bodyPr>
            <a:noAutofit/>
          </a:bodyPr>
          <a:lstStyle/>
          <a:p>
            <a:r>
              <a:rPr lang="en-GB" dirty="0"/>
              <a:t>R like a super-calc on steroids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347579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7808F54-A6F2-4731-AA86-32BF03227137}"/>
              </a:ext>
            </a:extLst>
          </p:cNvPr>
          <p:cNvSpPr/>
          <p:nvPr/>
        </p:nvSpPr>
        <p:spPr>
          <a:xfrm>
            <a:off x="457200" y="3291830"/>
            <a:ext cx="8156162" cy="86177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anchor="t">
            <a:spAutoFit/>
          </a:bodyPr>
          <a:lstStyle/>
          <a:p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mean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1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: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5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0.1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endParaRPr lang="en-GB" sz="1000" dirty="0">
              <a:solidFill>
                <a:srgbClr val="8000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mean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trim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0.1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mean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1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: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5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trim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0.1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mean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x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1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: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5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0.1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endParaRPr lang="en-GB" sz="1000" dirty="0"/>
          </a:p>
          <a:p>
            <a:endParaRPr lang="en-GB" sz="100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D3D0CCA-D649-4FFA-B86C-40619DD3D8AD}"/>
              </a:ext>
            </a:extLst>
          </p:cNvPr>
          <p:cNvSpPr txBox="1">
            <a:spLocks/>
          </p:cNvSpPr>
          <p:nvPr/>
        </p:nvSpPr>
        <p:spPr>
          <a:xfrm>
            <a:off x="469127" y="2784256"/>
            <a:ext cx="8229600" cy="363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2000" dirty="0">
                <a:solidFill>
                  <a:schemeClr val="bg1"/>
                </a:solidFill>
                <a:latin typeface="+mn-lt"/>
              </a:rPr>
              <a:t>For </a:t>
            </a:r>
            <a:r>
              <a:rPr lang="en-GB" sz="2000" dirty="0">
                <a:solidFill>
                  <a:schemeClr val="bg1"/>
                </a:solidFill>
                <a:latin typeface="+mn-lt"/>
              </a:rPr>
              <a:t>example</a:t>
            </a:r>
          </a:p>
        </p:txBody>
      </p:sp>
      <p:sp>
        <p:nvSpPr>
          <p:cNvPr id="9" name="Title 13">
            <a:extLst>
              <a:ext uri="{FF2B5EF4-FFF2-40B4-BE49-F238E27FC236}">
                <a16:creationId xmlns:a16="http://schemas.microsoft.com/office/drawing/2014/main" id="{066690E4-AB65-4B59-A894-62EE0105AFAB}"/>
              </a:ext>
            </a:extLst>
          </p:cNvPr>
          <p:cNvSpPr>
            <a:spLocks noGrp="1"/>
          </p:cNvSpPr>
          <p:nvPr/>
        </p:nvSpPr>
        <p:spPr>
          <a:xfrm>
            <a:off x="445274" y="1995686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s-ES" sz="5400" dirty="0">
                <a:solidFill>
                  <a:schemeClr val="bg1"/>
                </a:solidFill>
              </a:rPr>
              <a:t>Time to </a:t>
            </a:r>
            <a:r>
              <a:rPr lang="en-GB" sz="5400" dirty="0">
                <a:solidFill>
                  <a:schemeClr val="bg1"/>
                </a:solidFill>
              </a:rPr>
              <a:t>program</a:t>
            </a:r>
          </a:p>
        </p:txBody>
      </p:sp>
    </p:spTree>
    <p:extLst>
      <p:ext uri="{BB962C8B-B14F-4D97-AF65-F5344CB8AC3E}">
        <p14:creationId xmlns:p14="http://schemas.microsoft.com/office/powerpoint/2010/main" val="914715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6" dur="50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457200" y="205979"/>
            <a:ext cx="8075240" cy="857250"/>
          </a:xfrm>
        </p:spPr>
        <p:txBody>
          <a:bodyPr>
            <a:normAutofit/>
          </a:bodyPr>
          <a:lstStyle/>
          <a:p>
            <a:r>
              <a:rPr lang="en-GB" dirty="0"/>
              <a:t>The R packages</a:t>
            </a:r>
          </a:p>
        </p:txBody>
      </p:sp>
      <p:sp>
        <p:nvSpPr>
          <p:cNvPr id="16" name="Flowchart: Off-page Connector 15"/>
          <p:cNvSpPr/>
          <p:nvPr/>
        </p:nvSpPr>
        <p:spPr>
          <a:xfrm>
            <a:off x="8637215" y="161022"/>
            <a:ext cx="327273" cy="295200"/>
          </a:xfrm>
          <a:prstGeom prst="flowChartOffpageConnector">
            <a:avLst/>
          </a:prstGeom>
          <a:solidFill>
            <a:srgbClr val="525068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B314885B-11A3-46E9-92CB-9F15CF7753EE}" type="slidenum">
              <a:rPr lang="en-GB" sz="1100" b="1" smtClean="0"/>
              <a:t>23</a:t>
            </a:fld>
            <a:endParaRPr lang="en-GB" sz="1100" b="1" dirty="0"/>
          </a:p>
        </p:txBody>
      </p:sp>
      <p:pic>
        <p:nvPicPr>
          <p:cNvPr id="3" name="Picture 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450AD693-4BD0-4849-B2B9-D5BEA47BA92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262"/>
          <a:stretch/>
        </p:blipFill>
        <p:spPr>
          <a:xfrm>
            <a:off x="683568" y="1766251"/>
            <a:ext cx="1306272" cy="2556834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F972A5EC-5C6B-4F08-98CE-56E87DAE0024}"/>
              </a:ext>
            </a:extLst>
          </p:cNvPr>
          <p:cNvSpPr txBox="1">
            <a:spLocks/>
          </p:cNvSpPr>
          <p:nvPr/>
        </p:nvSpPr>
        <p:spPr>
          <a:xfrm>
            <a:off x="481053" y="809874"/>
            <a:ext cx="8229600" cy="363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n-GB" sz="1400" b="1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Families of functions comes in packages</a:t>
            </a:r>
            <a:endParaRPr lang="en-GB" sz="1400" b="1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6CDDD4A-F09D-43B4-B5BB-F720EB241285}"/>
              </a:ext>
            </a:extLst>
          </p:cNvPr>
          <p:cNvSpPr txBox="1">
            <a:spLocks/>
          </p:cNvSpPr>
          <p:nvPr/>
        </p:nvSpPr>
        <p:spPr>
          <a:xfrm>
            <a:off x="2339752" y="2199393"/>
            <a:ext cx="6480719" cy="147555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200" dirty="0">
                <a:solidFill>
                  <a:schemeClr val="tx1"/>
                </a:solidFill>
              </a:rPr>
              <a:t>The R community that develops related functions adds them in a library that other users can download and install.
This allows us to start our work where others finished and focus our efforts on a single problem.
They are usually accompanied by instruction books called "</a:t>
            </a:r>
            <a:r>
              <a:rPr lang="en-GB" sz="1200" b="1" dirty="0">
                <a:solidFill>
                  <a:schemeClr val="accent2"/>
                </a:solidFill>
              </a:rPr>
              <a:t> vignette </a:t>
            </a:r>
            <a:r>
              <a:rPr lang="en-GB" sz="1200" dirty="0">
                <a:solidFill>
                  <a:schemeClr val="tx1"/>
                </a:solidFill>
              </a:rPr>
              <a:t>" that explain how to use the functions of the library.
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677C09B-00CD-413A-8400-E54AA223617C}"/>
              </a:ext>
            </a:extLst>
          </p:cNvPr>
          <p:cNvSpPr/>
          <p:nvPr/>
        </p:nvSpPr>
        <p:spPr>
          <a:xfrm>
            <a:off x="2356980" y="3626893"/>
            <a:ext cx="6463492" cy="116955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install.package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data.table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		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 Install library from CRAN 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devtools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::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install_github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808080"/>
                </a:solidFill>
                <a:latin typeface="Courier New" panose="02070309020205020404" pitchFamily="49" charset="0"/>
              </a:rPr>
              <a:t>"/</a:t>
            </a:r>
            <a:r>
              <a:rPr lang="en-GB" sz="1000" dirty="0" err="1">
                <a:solidFill>
                  <a:srgbClr val="808080"/>
                </a:solidFill>
                <a:latin typeface="Courier New" panose="02070309020205020404" pitchFamily="49" charset="0"/>
              </a:rPr>
              <a:t>paul-buerkner</a:t>
            </a:r>
            <a:r>
              <a:rPr lang="en-GB" sz="1000" dirty="0">
                <a:solidFill>
                  <a:srgbClr val="808080"/>
                </a:solidFill>
                <a:latin typeface="Courier New" panose="02070309020205020404" pitchFamily="49" charset="0"/>
              </a:rPr>
              <a:t>/brms"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 Install from GitHub 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library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tidyverse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			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 Load library 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data.table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::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melt.data.table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		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 Calling a function from a 				# library 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sp>
        <p:nvSpPr>
          <p:cNvPr id="8" name="Title 13">
            <a:extLst>
              <a:ext uri="{FF2B5EF4-FFF2-40B4-BE49-F238E27FC236}">
                <a16:creationId xmlns:a16="http://schemas.microsoft.com/office/drawing/2014/main" id="{807982C0-9FA3-4C0D-B7F9-1F62AA5DC7C2}"/>
              </a:ext>
            </a:extLst>
          </p:cNvPr>
          <p:cNvSpPr txBox="1">
            <a:spLocks/>
          </p:cNvSpPr>
          <p:nvPr/>
        </p:nvSpPr>
        <p:spPr>
          <a:xfrm>
            <a:off x="2339753" y="1667124"/>
            <a:ext cx="2884425" cy="5322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n-GB" sz="2400" dirty="0"/>
              <a:t>What they are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B45512B-64EB-4E91-A793-D93B1F0363BD}"/>
              </a:ext>
            </a:extLst>
          </p:cNvPr>
          <p:cNvSpPr txBox="1">
            <a:spLocks/>
          </p:cNvSpPr>
          <p:nvPr/>
        </p:nvSpPr>
        <p:spPr>
          <a:xfrm>
            <a:off x="579938" y="4387850"/>
            <a:ext cx="1648912" cy="40859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GB" sz="1000" dirty="0">
                <a:solidFill>
                  <a:schemeClr val="tx1"/>
                </a:solidFill>
              </a:rPr>
              <a:t>[image taken from Ryan </a:t>
            </a:r>
            <a:r>
              <a:rPr lang="en-GB" sz="1000" dirty="0" err="1">
                <a:solidFill>
                  <a:schemeClr val="tx1"/>
                </a:solidFill>
              </a:rPr>
              <a:t>Wesslen</a:t>
            </a:r>
            <a:r>
              <a:rPr lang="en-GB" sz="1000" dirty="0">
                <a:solidFill>
                  <a:schemeClr val="tx1"/>
                </a:solidFill>
              </a:rPr>
              <a:t> presentation]</a:t>
            </a:r>
            <a:endParaRPr lang="es-ES" sz="7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9493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lowchart: Off-page Connector 15"/>
          <p:cNvSpPr/>
          <p:nvPr/>
        </p:nvSpPr>
        <p:spPr>
          <a:xfrm>
            <a:off x="8637215" y="161022"/>
            <a:ext cx="327273" cy="295200"/>
          </a:xfrm>
          <a:prstGeom prst="flowChartOffpageConnector">
            <a:avLst/>
          </a:prstGeom>
          <a:solidFill>
            <a:srgbClr val="525068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B314885B-11A3-46E9-92CB-9F15CF7753EE}" type="slidenum">
              <a:rPr lang="es-HN" sz="1100" b="1" smtClean="0"/>
              <a:t>24</a:t>
            </a:fld>
            <a:endParaRPr lang="en-US" sz="1100" b="1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944976E-A698-4284-8D38-B7DA6C1A717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70"/>
          <a:stretch/>
        </p:blipFill>
        <p:spPr>
          <a:xfrm>
            <a:off x="683568" y="1779662"/>
            <a:ext cx="4536504" cy="253984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09BECBE-078F-4676-BBBF-FBBCF472A2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4931" y="1780682"/>
            <a:ext cx="832106" cy="955550"/>
          </a:xfrm>
          <a:prstGeom prst="rect">
            <a:avLst/>
          </a:prstGeom>
        </p:spPr>
      </p:pic>
      <p:pic>
        <p:nvPicPr>
          <p:cNvPr id="11" name="Picture 10" descr="A picture containing clipart&#10;&#10;Description automatically generated">
            <a:extLst>
              <a:ext uri="{FF2B5EF4-FFF2-40B4-BE49-F238E27FC236}">
                <a16:creationId xmlns:a16="http://schemas.microsoft.com/office/drawing/2014/main" id="{FE7ECCA0-05CA-4CF5-A5BD-BA93DB9211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9702" y="1801726"/>
            <a:ext cx="781697" cy="90081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69CA360-EA3C-4416-80CC-623F3BD6DAF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0569" y="1801726"/>
            <a:ext cx="832106" cy="963856"/>
          </a:xfrm>
          <a:prstGeom prst="rect">
            <a:avLst/>
          </a:prstGeom>
        </p:spPr>
      </p:pic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BDE6CADC-20C2-4C26-9070-0E9BC7CDBAEE}"/>
              </a:ext>
            </a:extLst>
          </p:cNvPr>
          <p:cNvSpPr txBox="1">
            <a:spLocks/>
          </p:cNvSpPr>
          <p:nvPr/>
        </p:nvSpPr>
        <p:spPr>
          <a:xfrm>
            <a:off x="5416554" y="2931790"/>
            <a:ext cx="3294099" cy="20067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en-US" sz="1200" b="1" dirty="0"/>
          </a:p>
          <a:p>
            <a:r>
              <a:rPr lang="en-GB" sz="1200" dirty="0">
                <a:solidFill>
                  <a:schemeClr val="tx1"/>
                </a:solidFill>
              </a:rPr>
              <a:t>In this workshop we will work with the following bookstores</a:t>
            </a:r>
            <a:r>
              <a:rPr lang="es-ES" sz="1200" dirty="0">
                <a:solidFill>
                  <a:schemeClr val="tx1"/>
                </a:solidFill>
              </a:rPr>
              <a:t>: </a:t>
            </a:r>
            <a:r>
              <a:rPr lang="es-ES" sz="1200" dirty="0" err="1">
                <a:solidFill>
                  <a:schemeClr val="tx1"/>
                </a:solidFill>
              </a:rPr>
              <a:t>data.table</a:t>
            </a:r>
            <a:r>
              <a:rPr lang="es-ES" sz="1200" dirty="0">
                <a:solidFill>
                  <a:schemeClr val="tx1"/>
                </a:solidFill>
              </a:rPr>
              <a:t>, </a:t>
            </a:r>
            <a:r>
              <a:rPr lang="es-ES" sz="1200" dirty="0" err="1">
                <a:solidFill>
                  <a:schemeClr val="tx1"/>
                </a:solidFill>
              </a:rPr>
              <a:t>magrittr</a:t>
            </a:r>
            <a:r>
              <a:rPr lang="es-ES" sz="1200" dirty="0">
                <a:solidFill>
                  <a:schemeClr val="tx1"/>
                </a:solidFill>
              </a:rPr>
              <a:t>, </a:t>
            </a:r>
            <a:r>
              <a:rPr lang="es-ES" sz="1200" dirty="0" err="1">
                <a:solidFill>
                  <a:schemeClr val="tx1"/>
                </a:solidFill>
              </a:rPr>
              <a:t>ggplot</a:t>
            </a:r>
            <a:r>
              <a:rPr lang="es-ES" sz="1200" dirty="0">
                <a:solidFill>
                  <a:schemeClr val="tx1"/>
                </a:solidFill>
              </a:rPr>
              <a:t>, </a:t>
            </a:r>
            <a:r>
              <a:rPr lang="es-ES" sz="1200" dirty="0" err="1">
                <a:solidFill>
                  <a:schemeClr val="tx1"/>
                </a:solidFill>
              </a:rPr>
              <a:t>glmmTMB</a:t>
            </a:r>
            <a:r>
              <a:rPr lang="es-ES" sz="1200" dirty="0">
                <a:solidFill>
                  <a:schemeClr val="tx1"/>
                </a:solidFill>
              </a:rPr>
              <a:t>, </a:t>
            </a:r>
            <a:r>
              <a:rPr lang="es-ES" sz="1200" dirty="0" err="1">
                <a:solidFill>
                  <a:schemeClr val="tx1"/>
                </a:solidFill>
              </a:rPr>
              <a:t>mgcv</a:t>
            </a:r>
            <a:endParaRPr lang="es-ES" sz="1200" dirty="0">
              <a:solidFill>
                <a:schemeClr val="tx1"/>
              </a:solidFill>
            </a:endParaRPr>
          </a:p>
          <a:p>
            <a:r>
              <a:rPr lang="en-GB" sz="1200" b="1" dirty="0">
                <a:solidFill>
                  <a:schemeClr val="tx1"/>
                </a:solidFill>
              </a:rPr>
              <a:t>Beware of using too many libraries:</a:t>
            </a:r>
            <a:r>
              <a:rPr lang="en-GB" sz="1200" dirty="0">
                <a:solidFill>
                  <a:schemeClr val="tx1"/>
                </a:solidFill>
              </a:rPr>
              <a:t>
</a:t>
            </a:r>
            <a:r>
              <a:rPr lang="en-GB" sz="1000" dirty="0">
                <a:solidFill>
                  <a:schemeClr val="tx1"/>
                </a:solidFill>
              </a:rPr>
              <a:t>Overlapping functions with the same name
Reproducibility on other computers</a:t>
            </a:r>
            <a:endParaRPr lang="es-ES" sz="1000" dirty="0">
              <a:solidFill>
                <a:schemeClr val="tx1"/>
              </a:solidFill>
            </a:endParaRPr>
          </a:p>
        </p:txBody>
      </p:sp>
      <p:pic>
        <p:nvPicPr>
          <p:cNvPr id="18" name="Picture 17" descr="A close up of a sign&#10;&#10;Description automatically generated">
            <a:extLst>
              <a:ext uri="{FF2B5EF4-FFF2-40B4-BE49-F238E27FC236}">
                <a16:creationId xmlns:a16="http://schemas.microsoft.com/office/drawing/2014/main" id="{7FD2A3C3-A1EE-4A32-AE5B-AD95B2091AB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6554" y="1088819"/>
            <a:ext cx="756717" cy="876530"/>
          </a:xfrm>
          <a:prstGeom prst="rect">
            <a:avLst/>
          </a:prstGeom>
        </p:spPr>
      </p:pic>
      <p:sp>
        <p:nvSpPr>
          <p:cNvPr id="20" name="Title 13">
            <a:extLst>
              <a:ext uri="{FF2B5EF4-FFF2-40B4-BE49-F238E27FC236}">
                <a16:creationId xmlns:a16="http://schemas.microsoft.com/office/drawing/2014/main" id="{66C5AC8F-21B1-4872-A6FD-C5ADD57722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075240" cy="857250"/>
          </a:xfrm>
        </p:spPr>
        <p:txBody>
          <a:bodyPr>
            <a:normAutofit/>
          </a:bodyPr>
          <a:lstStyle/>
          <a:p>
            <a:r>
              <a:rPr lang="en-GB" dirty="0"/>
              <a:t>The R packages</a:t>
            </a:r>
            <a:endParaRPr lang="en-GB" noProof="0" dirty="0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C7535CD2-AA15-4C52-9125-5BE62E7F16E3}"/>
              </a:ext>
            </a:extLst>
          </p:cNvPr>
          <p:cNvSpPr txBox="1">
            <a:spLocks/>
          </p:cNvSpPr>
          <p:nvPr/>
        </p:nvSpPr>
        <p:spPr>
          <a:xfrm>
            <a:off x="481053" y="809874"/>
            <a:ext cx="8229600" cy="363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n-GB" sz="1400" b="1" dirty="0">
                <a:solidFill>
                  <a:schemeClr val="bg1">
                    <a:lumMod val="65000"/>
                  </a:schemeClr>
                </a:solidFill>
              </a:rPr>
              <a:t>Families of functions comes in packages</a:t>
            </a:r>
            <a:endParaRPr lang="en-GB" sz="1400" b="1" dirty="0">
              <a:solidFill>
                <a:schemeClr val="accent2"/>
              </a:solidFill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8ABA68C-0C1A-4FF5-9C40-014A01741245}"/>
              </a:ext>
            </a:extLst>
          </p:cNvPr>
          <p:cNvSpPr txBox="1">
            <a:spLocks/>
          </p:cNvSpPr>
          <p:nvPr/>
        </p:nvSpPr>
        <p:spPr>
          <a:xfrm>
            <a:off x="683568" y="4419600"/>
            <a:ext cx="3460179" cy="2857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GB" sz="1050" dirty="0">
                <a:solidFill>
                  <a:schemeClr val="tx1"/>
                </a:solidFill>
              </a:rPr>
              <a:t>[image taken from Ryan </a:t>
            </a:r>
            <a:r>
              <a:rPr lang="en-GB" sz="1050" dirty="0" err="1">
                <a:solidFill>
                  <a:schemeClr val="tx1"/>
                </a:solidFill>
              </a:rPr>
              <a:t>Wesslen</a:t>
            </a:r>
            <a:r>
              <a:rPr lang="en-GB" sz="1050" dirty="0">
                <a:solidFill>
                  <a:schemeClr val="tx1"/>
                </a:solidFill>
              </a:rPr>
              <a:t> presentation]</a:t>
            </a:r>
            <a:endParaRPr lang="es-ES" sz="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8948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First contact</a:t>
            </a: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481053" y="809874"/>
            <a:ext cx="8229600" cy="363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Representing mathematical objects</a:t>
            </a:r>
            <a:endParaRPr lang="en-US" sz="1400" b="1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15" name="Flowchart: Off-page Connector 14"/>
          <p:cNvSpPr/>
          <p:nvPr/>
        </p:nvSpPr>
        <p:spPr>
          <a:xfrm>
            <a:off x="8637215" y="161022"/>
            <a:ext cx="327273" cy="295200"/>
          </a:xfrm>
          <a:prstGeom prst="flowChartOffpageConnector">
            <a:avLst/>
          </a:prstGeom>
          <a:solidFill>
            <a:srgbClr val="525068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B314885B-11A3-46E9-92CB-9F15CF7753EE}" type="slidenum">
              <a:rPr lang="es-HN" sz="1100" b="1"/>
              <a:pPr algn="ctr"/>
              <a:t>25</a:t>
            </a:fld>
            <a:endParaRPr lang="en-US" sz="1100" b="1"/>
          </a:p>
        </p:txBody>
      </p:sp>
      <p:sp>
        <p:nvSpPr>
          <p:cNvPr id="21" name="Title 13">
            <a:extLst>
              <a:ext uri="{FF2B5EF4-FFF2-40B4-BE49-F238E27FC236}">
                <a16:creationId xmlns:a16="http://schemas.microsoft.com/office/drawing/2014/main" id="{A68D5F7D-F16D-4206-AE3C-764C4128555F}"/>
              </a:ext>
            </a:extLst>
          </p:cNvPr>
          <p:cNvSpPr txBox="1">
            <a:spLocks/>
          </p:cNvSpPr>
          <p:nvPr/>
        </p:nvSpPr>
        <p:spPr>
          <a:xfrm>
            <a:off x="472067" y="1203598"/>
            <a:ext cx="2884425" cy="5322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n-GB" sz="2400" dirty="0"/>
              <a:t>Vectors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6" name="Diagram 15">
                <a:extLst>
                  <a:ext uri="{FF2B5EF4-FFF2-40B4-BE49-F238E27FC236}">
                    <a16:creationId xmlns:a16="http://schemas.microsoft.com/office/drawing/2014/main" id="{3B16F597-A435-49E6-84B6-3AB138720DE4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927597068"/>
                  </p:ext>
                </p:extLst>
              </p:nvPr>
            </p:nvGraphicFramePr>
            <p:xfrm>
              <a:off x="611560" y="2571750"/>
              <a:ext cx="2553357" cy="1984071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" r:lo="rId4" r:qs="rId5" r:cs="rId6"/>
              </a:graphicData>
            </a:graphic>
          </p:graphicFrame>
        </mc:Choice>
        <mc:Fallback xmlns="">
          <p:graphicFrame>
            <p:nvGraphicFramePr>
              <p:cNvPr id="16" name="Diagram 15">
                <a:extLst>
                  <a:ext uri="{FF2B5EF4-FFF2-40B4-BE49-F238E27FC236}">
                    <a16:creationId xmlns:a16="http://schemas.microsoft.com/office/drawing/2014/main" id="{3B16F597-A435-49E6-84B6-3AB138720DE4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927597068"/>
                  </p:ext>
                </p:extLst>
              </p:nvPr>
            </p:nvGraphicFramePr>
            <p:xfrm>
              <a:off x="611560" y="2571750"/>
              <a:ext cx="2553357" cy="1984071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8" r:lo="rId9" r:qs="rId10" r:cs="rId11"/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94A9897-58F6-47BC-AEF2-43AF7A5B2223}"/>
                  </a:ext>
                </a:extLst>
              </p:cNvPr>
              <p:cNvSpPr txBox="1"/>
              <p:nvPr/>
            </p:nvSpPr>
            <p:spPr>
              <a:xfrm>
                <a:off x="626215" y="1899096"/>
                <a:ext cx="259936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……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94A9897-58F6-47BC-AEF2-43AF7A5B22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215" y="1899096"/>
                <a:ext cx="2599366" cy="276999"/>
              </a:xfrm>
              <a:prstGeom prst="rect">
                <a:avLst/>
              </a:prstGeom>
              <a:blipFill>
                <a:blip r:embed="rId12"/>
                <a:stretch>
                  <a:fillRect l="-1174" b="-1777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FADE0AC1-9D34-4B20-AF96-683EA0B14F22}"/>
              </a:ext>
            </a:extLst>
          </p:cNvPr>
          <p:cNvGrpSpPr/>
          <p:nvPr/>
        </p:nvGrpSpPr>
        <p:grpSpPr>
          <a:xfrm>
            <a:off x="3582421" y="1860073"/>
            <a:ext cx="5310059" cy="1575773"/>
            <a:chOff x="3582421" y="1860073"/>
            <a:chExt cx="5310059" cy="1575773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A353E1D-16E9-4DF5-BA3B-EF33DDC8E0F1}"/>
                </a:ext>
              </a:extLst>
            </p:cNvPr>
            <p:cNvSpPr/>
            <p:nvPr/>
          </p:nvSpPr>
          <p:spPr>
            <a:xfrm>
              <a:off x="3582421" y="1860073"/>
              <a:ext cx="5146765" cy="55399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>
              <a:spAutoFit/>
            </a:bodyPr>
            <a:lstStyle/>
            <a:p>
              <a:r>
                <a:rPr lang="en-GB" sz="1000" dirty="0">
                  <a:solidFill>
                    <a:srgbClr val="FF8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1 </a:t>
              </a:r>
              <a:r>
                <a:rPr lang="en-GB" sz="1000" b="1" dirty="0">
                  <a:solidFill>
                    <a:srgbClr val="00008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+ </a:t>
              </a:r>
              <a:r>
                <a:rPr lang="en-GB" sz="1000" dirty="0">
                  <a:solidFill>
                    <a:srgbClr val="FF8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1 		</a:t>
              </a:r>
              <a:r>
                <a:rPr lang="en-GB" sz="1000" dirty="0">
                  <a:solidFill>
                    <a:srgbClr val="008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# Hashtag to write down comments</a:t>
              </a:r>
              <a:endPara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GB" sz="1000" dirty="0" err="1">
                  <a:solidFill>
                    <a:srgbClr val="000000"/>
                  </a:solidFill>
                  <a:latin typeface="Courier New" panose="02070309020205020404" pitchFamily="49" charset="0"/>
                </a:rPr>
                <a:t>Nombre_x</a:t>
              </a:r>
              <a:r>
                <a:rPr lang="en-GB" sz="1000" dirty="0">
                  <a:solidFill>
                    <a:srgbClr val="000000"/>
                  </a:solidFill>
                  <a:latin typeface="Courier New" panose="02070309020205020404" pitchFamily="49" charset="0"/>
                </a:rPr>
                <a:t> </a:t>
              </a:r>
              <a:r>
                <a:rPr lang="en-GB" sz="1000" b="1" dirty="0">
                  <a:solidFill>
                    <a:srgbClr val="000080"/>
                  </a:solidFill>
                  <a:latin typeface="Courier New" panose="02070309020205020404" pitchFamily="49" charset="0"/>
                </a:rPr>
                <a:t>&lt;-</a:t>
              </a:r>
              <a:r>
                <a:rPr lang="en-GB" sz="1000" dirty="0">
                  <a:solidFill>
                    <a:srgbClr val="000000"/>
                  </a:solidFill>
                  <a:latin typeface="Courier New" panose="02070309020205020404" pitchFamily="49" charset="0"/>
                </a:rPr>
                <a:t> </a:t>
              </a:r>
              <a:r>
                <a:rPr lang="en-GB" sz="1000" dirty="0" err="1">
                  <a:solidFill>
                    <a:srgbClr val="000000"/>
                  </a:solidFill>
                  <a:latin typeface="Courier New" panose="02070309020205020404" pitchFamily="49" charset="0"/>
                </a:rPr>
                <a:t>valor</a:t>
              </a:r>
              <a:r>
                <a:rPr lang="en-GB" sz="1000" dirty="0">
                  <a:solidFill>
                    <a:srgbClr val="000000"/>
                  </a:solidFill>
                  <a:latin typeface="Courier New" panose="02070309020205020404" pitchFamily="49" charset="0"/>
                </a:rPr>
                <a:t>	</a:t>
              </a:r>
              <a:r>
                <a:rPr lang="en-GB" sz="1000" dirty="0">
                  <a:solidFill>
                    <a:srgbClr val="008000"/>
                  </a:solidFill>
                  <a:latin typeface="Courier New" panose="02070309020205020404" pitchFamily="49" charset="0"/>
                </a:rPr>
                <a:t># Define objects with the operator &lt;-</a:t>
              </a:r>
              <a:endParaRPr lang="en-GB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GB" sz="1000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y </a:t>
              </a:r>
              <a:r>
                <a:rPr lang="en-GB" sz="1000" b="1" dirty="0">
                  <a:solidFill>
                    <a:srgbClr val="00008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&lt;-</a:t>
              </a:r>
              <a:r>
                <a:rPr lang="en-GB" sz="1000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GB" sz="1000" dirty="0">
                  <a:solidFill>
                    <a:srgbClr val="FF8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1                      </a:t>
              </a:r>
            </a:p>
          </p:txBody>
        </p:sp>
        <p:sp>
          <p:nvSpPr>
            <p:cNvPr id="18" name="Content Placeholder 2">
              <a:extLst>
                <a:ext uri="{FF2B5EF4-FFF2-40B4-BE49-F238E27FC236}">
                  <a16:creationId xmlns:a16="http://schemas.microsoft.com/office/drawing/2014/main" id="{54FD60D5-2B2F-461D-8787-AC4E3307EDD5}"/>
                </a:ext>
              </a:extLst>
            </p:cNvPr>
            <p:cNvSpPr txBox="1">
              <a:spLocks/>
            </p:cNvSpPr>
            <p:nvPr/>
          </p:nvSpPr>
          <p:spPr>
            <a:xfrm>
              <a:off x="3587122" y="2577283"/>
              <a:ext cx="5305358" cy="85856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4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2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1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itchFamily="34" charset="0"/>
                <a:buNone/>
              </a:pPr>
              <a:r>
                <a:rPr lang="en-US" sz="1200" b="1" err="1"/>
                <a:t>Principios</a:t>
              </a:r>
              <a:r>
                <a:rPr lang="en-US" sz="1200" b="1"/>
                <a:t> para </a:t>
              </a:r>
              <a:r>
                <a:rPr lang="en-US" sz="1200" b="1" err="1"/>
                <a:t>nombrar</a:t>
              </a:r>
              <a:r>
                <a:rPr lang="en-US" sz="1200" b="1"/>
                <a:t> una variable</a:t>
              </a:r>
            </a:p>
            <a:p>
              <a:r>
                <a:rPr lang="en-GB" sz="1200" err="1">
                  <a:solidFill>
                    <a:schemeClr val="tx1"/>
                  </a:solidFill>
                </a:rPr>
                <a:t>Empezar</a:t>
              </a:r>
              <a:r>
                <a:rPr lang="en-GB" sz="1200">
                  <a:solidFill>
                    <a:schemeClr val="tx1"/>
                  </a:solidFill>
                </a:rPr>
                <a:t> por una </a:t>
              </a:r>
              <a:r>
                <a:rPr lang="en-GB" sz="1200" err="1">
                  <a:solidFill>
                    <a:schemeClr val="tx1"/>
                  </a:solidFill>
                </a:rPr>
                <a:t>letra</a:t>
              </a:r>
              <a:r>
                <a:rPr lang="en-GB" sz="1200">
                  <a:solidFill>
                    <a:schemeClr val="tx1"/>
                  </a:solidFill>
                </a:rPr>
                <a:t>, sin </a:t>
              </a:r>
              <a:r>
                <a:rPr lang="en-GB" sz="1200" err="1">
                  <a:solidFill>
                    <a:schemeClr val="tx1"/>
                  </a:solidFill>
                </a:rPr>
                <a:t>carateres</a:t>
              </a:r>
              <a:r>
                <a:rPr lang="en-GB" sz="1200">
                  <a:solidFill>
                    <a:schemeClr val="tx1"/>
                  </a:solidFill>
                </a:rPr>
                <a:t> irregulars </a:t>
              </a:r>
              <a:r>
                <a:rPr lang="en-GB" sz="1200">
                  <a:solidFill>
                    <a:schemeClr val="tx2">
                      <a:lumMod val="50000"/>
                    </a:schemeClr>
                  </a:solidFill>
                  <a:highlight>
                    <a:srgbClr val="C0C0C0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(&amp;, %, ^, …)</a:t>
              </a:r>
            </a:p>
            <a:p>
              <a:r>
                <a:rPr lang="en-GB" sz="1200">
                  <a:solidFill>
                    <a:schemeClr val="tx1"/>
                  </a:solidFill>
                </a:rPr>
                <a:t>Breve y </a:t>
              </a:r>
              <a:r>
                <a:rPr lang="en-GB" sz="1200" err="1">
                  <a:solidFill>
                    <a:schemeClr val="tx1"/>
                  </a:solidFill>
                </a:rPr>
                <a:t>descriptivo</a:t>
              </a:r>
              <a:r>
                <a:rPr lang="en-GB" sz="1200">
                  <a:solidFill>
                    <a:schemeClr val="tx1"/>
                  </a:solidFill>
                </a:rPr>
                <a:t>. Para </a:t>
              </a:r>
              <a:r>
                <a:rPr lang="en-GB" sz="1200" err="1">
                  <a:solidFill>
                    <a:schemeClr val="tx1"/>
                  </a:solidFill>
                </a:rPr>
                <a:t>nombres</a:t>
              </a:r>
              <a:r>
                <a:rPr lang="en-GB" sz="1200">
                  <a:solidFill>
                    <a:schemeClr val="tx1"/>
                  </a:solidFill>
                </a:rPr>
                <a:t> </a:t>
              </a:r>
              <a:r>
                <a:rPr lang="en-GB" sz="1200" err="1">
                  <a:solidFill>
                    <a:schemeClr val="tx1"/>
                  </a:solidFill>
                </a:rPr>
                <a:t>compuestos</a:t>
              </a:r>
              <a:r>
                <a:rPr lang="en-GB" sz="1200">
                  <a:solidFill>
                    <a:schemeClr val="tx1"/>
                  </a:solidFill>
                </a:rPr>
                <a:t> </a:t>
              </a:r>
              <a:r>
                <a:rPr lang="en-GB" sz="1200" err="1">
                  <a:solidFill>
                    <a:schemeClr val="tx1"/>
                  </a:solidFill>
                </a:rPr>
                <a:t>conectar</a:t>
              </a:r>
              <a:r>
                <a:rPr lang="en-GB" sz="1200">
                  <a:solidFill>
                    <a:schemeClr val="tx1"/>
                  </a:solidFill>
                </a:rPr>
                <a:t> con </a:t>
              </a:r>
              <a:r>
                <a:rPr lang="en-GB" sz="1200">
                  <a:solidFill>
                    <a:schemeClr val="tx1"/>
                  </a:solidFill>
                  <a:highlight>
                    <a:srgbClr val="C0C0C0"/>
                  </a:highlight>
                </a:rPr>
                <a:t>_</a:t>
              </a:r>
              <a:endParaRPr lang="en-GB" sz="1200">
                <a:solidFill>
                  <a:schemeClr val="tx2">
                    <a:lumMod val="50000"/>
                  </a:schemeClr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AB47C5D7-AB8C-489E-B38B-CC8860BC693D}"/>
              </a:ext>
            </a:extLst>
          </p:cNvPr>
          <p:cNvSpPr/>
          <p:nvPr/>
        </p:nvSpPr>
        <p:spPr>
          <a:xfrm>
            <a:off x="3582421" y="3579862"/>
            <a:ext cx="5146765" cy="116955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`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&lt;-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`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x,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2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GB" sz="1000" dirty="0"/>
              <a:t>	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 	  # Assign</a:t>
            </a:r>
            <a:r>
              <a:rPr lang="en-GB" sz="1000" dirty="0"/>
              <a:t>	</a:t>
            </a: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&lt;- 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&lt;- 1 	  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 Assign multiple elements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	</a:t>
            </a:r>
            <a:endParaRPr lang="en-GB" sz="1000" dirty="0"/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&lt;-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-2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5e5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 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Manually define a vector</a:t>
            </a:r>
            <a:endParaRPr lang="en-GB" sz="1000" dirty="0">
              <a:solidFill>
                <a:srgbClr val="FF8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t-BR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z </a:t>
            </a:r>
            <a:r>
              <a:rPr lang="pt-BR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&lt;-</a:t>
            </a:r>
            <a:r>
              <a:rPr lang="pt-BR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000" dirty="0">
                <a:solidFill>
                  <a:srgbClr val="8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pt-BR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t-BR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"A"</a:t>
            </a:r>
            <a:r>
              <a:rPr lang="pt-BR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pt-BR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"B"</a:t>
            </a:r>
            <a:r>
              <a:rPr lang="pt-BR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pt-BR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"C"</a:t>
            </a:r>
            <a:r>
              <a:rPr lang="pt-BR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    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Character vectors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&lt;-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Logic</a:t>
            </a:r>
            <a:endParaRPr lang="en-GB" sz="1000" b="1" dirty="0">
              <a:solidFill>
                <a:srgbClr val="00008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x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&lt;-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c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1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L,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2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L,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43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L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	  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Integer</a:t>
            </a:r>
            <a:endParaRPr lang="en-GB" sz="1000" dirty="0"/>
          </a:p>
          <a:p>
            <a:r>
              <a:rPr lang="en-GB" sz="1000" dirty="0"/>
              <a:t>	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1381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First contact</a:t>
            </a:r>
            <a:endParaRPr lang="en-GB" noProof="0" dirty="0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481053" y="809874"/>
            <a:ext cx="8229600" cy="363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Representing mathematical objects</a:t>
            </a:r>
            <a:endParaRPr lang="en-US" sz="1400" b="1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15" name="Flowchart: Off-page Connector 14"/>
          <p:cNvSpPr/>
          <p:nvPr/>
        </p:nvSpPr>
        <p:spPr>
          <a:xfrm>
            <a:off x="8637215" y="161022"/>
            <a:ext cx="327273" cy="295200"/>
          </a:xfrm>
          <a:prstGeom prst="flowChartOffpageConnector">
            <a:avLst/>
          </a:prstGeom>
          <a:solidFill>
            <a:srgbClr val="525068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B314885B-11A3-46E9-92CB-9F15CF7753EE}" type="slidenum">
              <a:rPr lang="es-HN" sz="1100" b="1"/>
              <a:pPr algn="ctr"/>
              <a:t>26</a:t>
            </a:fld>
            <a:endParaRPr lang="en-US" sz="1100" b="1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D68BB94-1A56-4D04-8FF9-1341DF5089BB}"/>
              </a:ext>
            </a:extLst>
          </p:cNvPr>
          <p:cNvSpPr/>
          <p:nvPr/>
        </p:nvSpPr>
        <p:spPr>
          <a:xfrm>
            <a:off x="733173" y="1715780"/>
            <a:ext cx="7677653" cy="31700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x </a:t>
            </a:r>
            <a:r>
              <a:rPr lang="es-ES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+</a:t>
            </a:r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y </a:t>
            </a:r>
          </a:p>
          <a:p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x </a:t>
            </a:r>
            <a:r>
              <a:rPr lang="es-ES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*</a:t>
            </a:r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s-ES" sz="1000" dirty="0">
                <a:solidFill>
                  <a:srgbClr val="FF8000"/>
                </a:solidFill>
                <a:latin typeface="Courier New" panose="02070309020205020404" pitchFamily="49" charset="0"/>
              </a:rPr>
              <a:t>3</a:t>
            </a:r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x </a:t>
            </a:r>
            <a:r>
              <a:rPr lang="es-ES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/</a:t>
            </a:r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y </a:t>
            </a:r>
          </a:p>
          <a:p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x</a:t>
            </a:r>
            <a:r>
              <a:rPr lang="es-ES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^</a:t>
            </a:r>
            <a:r>
              <a:rPr lang="es-ES" sz="1000" dirty="0">
                <a:solidFill>
                  <a:srgbClr val="FF8000"/>
                </a:solidFill>
                <a:latin typeface="Courier New" panose="02070309020205020404" pitchFamily="49" charset="0"/>
              </a:rPr>
              <a:t>3</a:t>
            </a:r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GB" sz="1000" dirty="0">
              <a:solidFill>
                <a:srgbClr val="FF8000"/>
              </a:solidFill>
              <a:latin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1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: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5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			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 Dos puntos ":" para </a:t>
            </a:r>
            <a:r>
              <a:rPr lang="en-GB" sz="1000" dirty="0" err="1">
                <a:solidFill>
                  <a:srgbClr val="008000"/>
                </a:solidFill>
                <a:latin typeface="Courier New" panose="02070309020205020404" pitchFamily="49" charset="0"/>
              </a:rPr>
              <a:t>indicar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 err="1">
                <a:solidFill>
                  <a:srgbClr val="008000"/>
                </a:solidFill>
                <a:latin typeface="Courier New" panose="02070309020205020404" pitchFamily="49" charset="0"/>
              </a:rPr>
              <a:t>secuencias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5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: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1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&lt;-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-2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5e5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   	</a:t>
            </a:r>
            <a:endParaRPr lang="en-GB" sz="1000" dirty="0">
              <a:solidFill>
                <a:srgbClr val="FF8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y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3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]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	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n-GB" sz="10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Extraer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0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elementos</a:t>
            </a:r>
            <a:endParaRPr lang="en-GB" sz="1000" dirty="0">
              <a:solidFill>
                <a:srgbClr val="008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[1] 8</a:t>
            </a: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y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-2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]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	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n-GB" sz="10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Numeros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0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negativos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para </a:t>
            </a:r>
            <a:r>
              <a:rPr lang="en-GB" sz="10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excluir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0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elementos</a:t>
            </a:r>
            <a:endParaRPr lang="en-GB" sz="1000" dirty="0">
              <a:solidFill>
                <a:srgbClr val="008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[1] 1  8  5  5e5</a:t>
            </a: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y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2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: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3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]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	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n-GB" sz="10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Extraer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0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secuencia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de </a:t>
            </a:r>
            <a:r>
              <a:rPr lang="en-GB" sz="10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elementos</a:t>
            </a:r>
            <a:endParaRPr lang="en-GB" sz="1000" dirty="0">
              <a:solidFill>
                <a:srgbClr val="008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GB" sz="1000" dirty="0">
              <a:solidFill>
                <a:srgbClr val="008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n-GB" sz="10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Nombrar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0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elementos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para </a:t>
            </a:r>
            <a:r>
              <a:rPr lang="en-GB" sz="10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crear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0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diccionarios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y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&lt;-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c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808080"/>
                </a:solidFill>
                <a:latin typeface="Courier New" panose="02070309020205020404" pitchFamily="49" charset="0"/>
              </a:rPr>
              <a:t>"a"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1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GB" sz="1000" dirty="0">
                <a:solidFill>
                  <a:srgbClr val="808080"/>
                </a:solidFill>
                <a:latin typeface="Courier New" panose="02070309020205020404" pitchFamily="49" charset="0"/>
              </a:rPr>
              <a:t>"b"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-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2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GB" sz="1000" dirty="0">
                <a:solidFill>
                  <a:srgbClr val="808080"/>
                </a:solidFill>
                <a:latin typeface="Courier New" panose="02070309020205020404" pitchFamily="49" charset="0"/>
              </a:rPr>
              <a:t>"c"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8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GB" sz="1000" dirty="0">
                <a:solidFill>
                  <a:srgbClr val="808080"/>
                </a:solidFill>
                <a:latin typeface="Courier New" panose="02070309020205020404" pitchFamily="49" charset="0"/>
              </a:rPr>
              <a:t>"d"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5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GB" sz="1000" dirty="0">
                <a:solidFill>
                  <a:srgbClr val="808080"/>
                </a:solidFill>
                <a:latin typeface="Courier New" panose="02070309020205020404" pitchFamily="49" charset="0"/>
              </a:rPr>
              <a:t>"e"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5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e5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y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GB" sz="1000" dirty="0">
                <a:solidFill>
                  <a:srgbClr val="808080"/>
                </a:solidFill>
                <a:latin typeface="Courier New" panose="02070309020205020404" pitchFamily="49" charset="0"/>
              </a:rPr>
              <a:t>“d"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]</a:t>
            </a:r>
            <a:endParaRPr lang="en-GB" sz="1000" dirty="0"/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[1] 5</a:t>
            </a:r>
            <a:endParaRPr lang="pt-BR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y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y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&gt;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5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]			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n-GB" sz="10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Extraer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0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elementos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0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usando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test l</a:t>
            </a:r>
            <a:r>
              <a:rPr lang="es-ES" sz="10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ógicos</a:t>
            </a:r>
            <a:r>
              <a:rPr lang="es-ES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 también ==, &gt;=, &lt;= )</a:t>
            </a:r>
            <a:endParaRPr lang="pt-BR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c     e </a:t>
            </a: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8e+00 5e+05 </a:t>
            </a:r>
          </a:p>
        </p:txBody>
      </p:sp>
      <p:sp>
        <p:nvSpPr>
          <p:cNvPr id="19" name="Title 13">
            <a:extLst>
              <a:ext uri="{FF2B5EF4-FFF2-40B4-BE49-F238E27FC236}">
                <a16:creationId xmlns:a16="http://schemas.microsoft.com/office/drawing/2014/main" id="{E372F7CA-9ED4-4294-ABB9-9A4398D6298A}"/>
              </a:ext>
            </a:extLst>
          </p:cNvPr>
          <p:cNvSpPr txBox="1">
            <a:spLocks/>
          </p:cNvSpPr>
          <p:nvPr/>
        </p:nvSpPr>
        <p:spPr>
          <a:xfrm>
            <a:off x="472067" y="1203598"/>
            <a:ext cx="2884425" cy="5322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n-GB" sz="2400" dirty="0"/>
              <a:t>Vectors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61814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First contact</a:t>
            </a:r>
            <a:endParaRPr lang="en-GB" noProof="0" dirty="0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481053" y="809874"/>
            <a:ext cx="8229600" cy="363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Representing mathematical objects</a:t>
            </a:r>
            <a:endParaRPr lang="en-US" sz="1400" b="1" dirty="0">
              <a:solidFill>
                <a:schemeClr val="accent2"/>
              </a:solidFill>
            </a:endParaRPr>
          </a:p>
        </p:txBody>
      </p:sp>
      <p:sp>
        <p:nvSpPr>
          <p:cNvPr id="15" name="Flowchart: Off-page Connector 14"/>
          <p:cNvSpPr/>
          <p:nvPr/>
        </p:nvSpPr>
        <p:spPr>
          <a:xfrm>
            <a:off x="8637215" y="161022"/>
            <a:ext cx="327273" cy="295200"/>
          </a:xfrm>
          <a:prstGeom prst="flowChartOffpageConnector">
            <a:avLst/>
          </a:prstGeom>
          <a:solidFill>
            <a:srgbClr val="525068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B314885B-11A3-46E9-92CB-9F15CF7753EE}" type="slidenum">
              <a:rPr lang="es-HN" sz="1100" b="1"/>
              <a:pPr algn="ctr"/>
              <a:t>27</a:t>
            </a:fld>
            <a:endParaRPr lang="en-US" sz="1100" b="1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D68BB94-1A56-4D04-8FF9-1341DF5089BB}"/>
              </a:ext>
            </a:extLst>
          </p:cNvPr>
          <p:cNvSpPr/>
          <p:nvPr/>
        </p:nvSpPr>
        <p:spPr>
          <a:xfrm>
            <a:off x="733173" y="2591486"/>
            <a:ext cx="7677653" cy="209288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endParaRPr lang="es-E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s-ES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 two vectors have different length, the shorter one is recycled it will recycle to equal the length of the longest with the longest vector. 
</a:t>
            </a:r>
            <a:endParaRPr lang="es-E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 </a:t>
            </a:r>
            <a:r>
              <a:rPr lang="es-E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000" dirty="0">
                <a:solidFill>
                  <a:srgbClr val="8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s-E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s-ES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s-ES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20</a:t>
            </a:r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s-ES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30</a:t>
            </a:r>
            <a:r>
              <a:rPr lang="es-E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 </a:t>
            </a:r>
            <a:r>
              <a:rPr lang="es-E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000" dirty="0">
                <a:solidFill>
                  <a:srgbClr val="8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s-E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s-ES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s-ES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s-ES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s-ES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s-ES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s-ES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s-ES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s-ES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</a:t>
            </a:r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s-ES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9</a:t>
            </a:r>
            <a:r>
              <a:rPr lang="es-E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endParaRPr lang="es-E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s-E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y </a:t>
            </a:r>
            <a:r>
              <a:rPr lang="es-E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x</a:t>
            </a:r>
          </a:p>
          <a:p>
            <a:r>
              <a:rPr lang="es-ES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 uses "y" as a 9-element vector and "x" will repeat it 3 times</a:t>
            </a:r>
            <a:endParaRPr lang="es-ES" sz="1000" dirty="0">
              <a:solidFill>
                <a:srgbClr val="008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s-E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[1] 11 22 33 14 25 36 17 28 39</a:t>
            </a:r>
            <a:endParaRPr lang="es-ES" sz="1000" dirty="0">
              <a:solidFill>
                <a:srgbClr val="008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GB" sz="1000" dirty="0">
              <a:solidFill>
                <a:srgbClr val="008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9" name="Title 13">
            <a:extLst>
              <a:ext uri="{FF2B5EF4-FFF2-40B4-BE49-F238E27FC236}">
                <a16:creationId xmlns:a16="http://schemas.microsoft.com/office/drawing/2014/main" id="{E372F7CA-9ED4-4294-ABB9-9A4398D6298A}"/>
              </a:ext>
            </a:extLst>
          </p:cNvPr>
          <p:cNvSpPr txBox="1">
            <a:spLocks/>
          </p:cNvSpPr>
          <p:nvPr/>
        </p:nvSpPr>
        <p:spPr>
          <a:xfrm>
            <a:off x="472067" y="1880607"/>
            <a:ext cx="2884425" cy="5322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n-GB" sz="2400" dirty="0"/>
              <a:t>Recycling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46095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First contact</a:t>
            </a:r>
            <a:endParaRPr lang="en-GB" noProof="0" dirty="0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481053" y="809874"/>
            <a:ext cx="8229600" cy="363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Representing mathematical objects</a:t>
            </a:r>
            <a:endParaRPr lang="en-US" sz="1400" b="1" dirty="0">
              <a:solidFill>
                <a:schemeClr val="accent2"/>
              </a:solidFill>
            </a:endParaRPr>
          </a:p>
        </p:txBody>
      </p:sp>
      <p:sp>
        <p:nvSpPr>
          <p:cNvPr id="15" name="Flowchart: Off-page Connector 14"/>
          <p:cNvSpPr/>
          <p:nvPr/>
        </p:nvSpPr>
        <p:spPr>
          <a:xfrm>
            <a:off x="8637215" y="161022"/>
            <a:ext cx="327273" cy="295200"/>
          </a:xfrm>
          <a:prstGeom prst="flowChartOffpageConnector">
            <a:avLst/>
          </a:prstGeom>
          <a:solidFill>
            <a:srgbClr val="525068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B314885B-11A3-46E9-92CB-9F15CF7753EE}" type="slidenum">
              <a:rPr lang="es-HN" sz="1100" b="1"/>
              <a:pPr algn="ctr"/>
              <a:t>28</a:t>
            </a:fld>
            <a:endParaRPr lang="en-US" sz="1100" b="1"/>
          </a:p>
        </p:txBody>
      </p:sp>
      <p:sp>
        <p:nvSpPr>
          <p:cNvPr id="21" name="Title 13">
            <a:extLst>
              <a:ext uri="{FF2B5EF4-FFF2-40B4-BE49-F238E27FC236}">
                <a16:creationId xmlns:a16="http://schemas.microsoft.com/office/drawing/2014/main" id="{A68D5F7D-F16D-4206-AE3C-764C4128555F}"/>
              </a:ext>
            </a:extLst>
          </p:cNvPr>
          <p:cNvSpPr txBox="1">
            <a:spLocks/>
          </p:cNvSpPr>
          <p:nvPr/>
        </p:nvSpPr>
        <p:spPr>
          <a:xfrm>
            <a:off x="472067" y="1203598"/>
            <a:ext cx="3307845" cy="5322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n-GB" sz="2400" dirty="0"/>
              <a:t>Homogeneous structures</a:t>
            </a:r>
          </a:p>
        </p:txBody>
      </p:sp>
      <p:pic>
        <p:nvPicPr>
          <p:cNvPr id="8" name="Picture 7" descr="A close up of a device&#10;&#10;Description automatically generated">
            <a:extLst>
              <a:ext uri="{FF2B5EF4-FFF2-40B4-BE49-F238E27FC236}">
                <a16:creationId xmlns:a16="http://schemas.microsoft.com/office/drawing/2014/main" id="{CDDE0898-C979-4DC9-B062-70ABFCDA63A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306" b="42857"/>
          <a:stretch/>
        </p:blipFill>
        <p:spPr>
          <a:xfrm>
            <a:off x="448647" y="1955134"/>
            <a:ext cx="2103006" cy="877614"/>
          </a:xfrm>
          <a:prstGeom prst="rect">
            <a:avLst/>
          </a:prstGeom>
        </p:spPr>
      </p:pic>
      <p:pic>
        <p:nvPicPr>
          <p:cNvPr id="12" name="Picture 11" descr="A close up of a device&#10;&#10;Description automatically generated">
            <a:extLst>
              <a:ext uri="{FF2B5EF4-FFF2-40B4-BE49-F238E27FC236}">
                <a16:creationId xmlns:a16="http://schemas.microsoft.com/office/drawing/2014/main" id="{2468178C-F6A4-4430-8462-2C869542B2E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272" r="4172" b="42857"/>
          <a:stretch/>
        </p:blipFill>
        <p:spPr>
          <a:xfrm>
            <a:off x="2551653" y="1906418"/>
            <a:ext cx="1084463" cy="913232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A4506714-B0C4-4AA6-9903-EE572921B8B3}"/>
              </a:ext>
            </a:extLst>
          </p:cNvPr>
          <p:cNvSpPr/>
          <p:nvPr/>
        </p:nvSpPr>
        <p:spPr>
          <a:xfrm>
            <a:off x="4109491" y="1777327"/>
            <a:ext cx="4710981" cy="280076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fr-FR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mat </a:t>
            </a:r>
            <a:r>
              <a:rPr lang="fr-FR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&lt;-</a:t>
            </a:r>
            <a:r>
              <a:rPr lang="fr-FR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000" dirty="0">
                <a:solidFill>
                  <a:srgbClr val="8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matrix</a:t>
            </a:r>
            <a:r>
              <a:rPr lang="fr-FR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sz="1000" dirty="0">
                <a:solidFill>
                  <a:srgbClr val="8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fr-FR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fr-FR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fr-FR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fr-FR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fr-FR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fr-FR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</a:t>
            </a:r>
            <a:r>
              <a:rPr lang="fr-FR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fr-FR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lang="fr-FR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fr-FR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  <a:r>
              <a:rPr lang="fr-FR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fr-FR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fr-FR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fr-FR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fr-FR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fr-FR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  <a:r>
              <a:rPr lang="fr-FR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fr-FR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9</a:t>
            </a:r>
            <a:r>
              <a:rPr lang="fr-FR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fr-FR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</a:p>
          <a:p>
            <a:r>
              <a:rPr lang="fr-FR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  </a:t>
            </a:r>
            <a:r>
              <a:rPr lang="fr-FR" sz="1000" dirty="0" err="1">
                <a:solidFill>
                  <a:srgbClr val="8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nrow</a:t>
            </a:r>
            <a:r>
              <a:rPr lang="fr-FR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fr-FR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fr-FR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fr-FR" sz="1000" dirty="0" err="1">
                <a:solidFill>
                  <a:srgbClr val="8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ncol</a:t>
            </a:r>
            <a:r>
              <a:rPr lang="fr-FR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fr-FR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fr-FR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fr-FR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mat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		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Use array as vector </a:t>
            </a:r>
            <a:endParaRPr lang="fr-FR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[1] 5</a:t>
            </a:r>
            <a:endParaRPr lang="fr-FR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mat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	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mat[fila, </a:t>
            </a:r>
            <a:r>
              <a:rPr lang="en-GB" sz="10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columna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[1] 5</a:t>
            </a:r>
          </a:p>
          <a:p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mat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,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)]</a:t>
            </a:r>
            <a:endParaRPr lang="en-GB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[,1] [,2]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[1,]  1   3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[2,] -2   6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[3,]  8   9</a:t>
            </a:r>
            <a:endParaRPr lang="en-US" altLang="en-US" dirty="0">
              <a:solidFill>
                <a:srgbClr val="5C5C5C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&lt;-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array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27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dim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GB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n-GB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[1] 23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4AA7D7EB-714A-402B-B200-2402FB82E2CE}"/>
              </a:ext>
            </a:extLst>
          </p:cNvPr>
          <p:cNvSpPr txBox="1">
            <a:spLocks/>
          </p:cNvSpPr>
          <p:nvPr/>
        </p:nvSpPr>
        <p:spPr>
          <a:xfrm>
            <a:off x="395536" y="3407618"/>
            <a:ext cx="3384376" cy="14683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200" b="1" dirty="0"/>
              <a:t>Principles for naming a variable
</a:t>
            </a:r>
            <a:r>
              <a:rPr lang="en-GB" sz="1200" dirty="0">
                <a:solidFill>
                  <a:schemeClr val="tx1"/>
                </a:solidFill>
              </a:rPr>
              <a:t>Within R, a matrix is a vector with two extra attributes:</a:t>
            </a:r>
          </a:p>
          <a:p>
            <a:pPr lvl="1"/>
            <a:r>
              <a:rPr lang="en-GB" sz="1000" dirty="0">
                <a:solidFill>
                  <a:schemeClr val="tx1"/>
                </a:solidFill>
              </a:rPr>
              <a:t>Rows</a:t>
            </a:r>
          </a:p>
          <a:p>
            <a:pPr lvl="1"/>
            <a:r>
              <a:rPr lang="en-GB" sz="1000" dirty="0">
                <a:solidFill>
                  <a:schemeClr val="tx1"/>
                </a:solidFill>
              </a:rPr>
              <a:t>Columns</a:t>
            </a:r>
          </a:p>
          <a:p>
            <a:endParaRPr lang="en-GB" sz="1200" dirty="0">
              <a:solidFill>
                <a:schemeClr val="tx1"/>
              </a:solidFill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A3FD1EB-A052-413A-B004-A6C1F8C7911A}"/>
              </a:ext>
            </a:extLst>
          </p:cNvPr>
          <p:cNvSpPr txBox="1">
            <a:spLocks/>
          </p:cNvSpPr>
          <p:nvPr/>
        </p:nvSpPr>
        <p:spPr>
          <a:xfrm>
            <a:off x="323528" y="2952531"/>
            <a:ext cx="1359222" cy="1589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700" dirty="0">
                <a:solidFill>
                  <a:schemeClr val="tx1"/>
                </a:solidFill>
              </a:rPr>
              <a:t>[source: University of Cantabria]</a:t>
            </a:r>
          </a:p>
        </p:txBody>
      </p:sp>
    </p:spTree>
    <p:extLst>
      <p:ext uri="{BB962C8B-B14F-4D97-AF65-F5344CB8AC3E}">
        <p14:creationId xmlns:p14="http://schemas.microsoft.com/office/powerpoint/2010/main" val="1460899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First contact</a:t>
            </a:r>
            <a:endParaRPr lang="en-GB" noProof="0" dirty="0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481053" y="809874"/>
            <a:ext cx="8229600" cy="363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Representing mathematical objects</a:t>
            </a:r>
            <a:endParaRPr lang="en-US" sz="1400" b="1" dirty="0">
              <a:solidFill>
                <a:schemeClr val="accent2"/>
              </a:solidFill>
            </a:endParaRPr>
          </a:p>
        </p:txBody>
      </p:sp>
      <p:sp>
        <p:nvSpPr>
          <p:cNvPr id="15" name="Flowchart: Off-page Connector 14"/>
          <p:cNvSpPr/>
          <p:nvPr/>
        </p:nvSpPr>
        <p:spPr>
          <a:xfrm>
            <a:off x="8637215" y="161022"/>
            <a:ext cx="327273" cy="295200"/>
          </a:xfrm>
          <a:prstGeom prst="flowChartOffpageConnector">
            <a:avLst/>
          </a:prstGeom>
          <a:solidFill>
            <a:srgbClr val="525068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B314885B-11A3-46E9-92CB-9F15CF7753EE}" type="slidenum">
              <a:rPr lang="es-HN" sz="1100" b="1"/>
              <a:pPr algn="ctr"/>
              <a:t>29</a:t>
            </a:fld>
            <a:endParaRPr lang="en-US" sz="1100" b="1"/>
          </a:p>
        </p:txBody>
      </p:sp>
      <p:sp>
        <p:nvSpPr>
          <p:cNvPr id="21" name="Title 13">
            <a:extLst>
              <a:ext uri="{FF2B5EF4-FFF2-40B4-BE49-F238E27FC236}">
                <a16:creationId xmlns:a16="http://schemas.microsoft.com/office/drawing/2014/main" id="{A68D5F7D-F16D-4206-AE3C-764C4128555F}"/>
              </a:ext>
            </a:extLst>
          </p:cNvPr>
          <p:cNvSpPr txBox="1">
            <a:spLocks/>
          </p:cNvSpPr>
          <p:nvPr/>
        </p:nvSpPr>
        <p:spPr>
          <a:xfrm>
            <a:off x="472067" y="1203598"/>
            <a:ext cx="3739893" cy="5322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n-GB" sz="2400" dirty="0"/>
              <a:t>Heterogeneous structures</a:t>
            </a:r>
          </a:p>
        </p:txBody>
      </p:sp>
      <p:pic>
        <p:nvPicPr>
          <p:cNvPr id="10" name="Picture 9" descr="A close up of a device&#10;&#10;Description automatically generated">
            <a:extLst>
              <a:ext uri="{FF2B5EF4-FFF2-40B4-BE49-F238E27FC236}">
                <a16:creationId xmlns:a16="http://schemas.microsoft.com/office/drawing/2014/main" id="{FBD9F53D-B0D5-4BC2-80BE-73D88001599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06" t="60714"/>
          <a:stretch/>
        </p:blipFill>
        <p:spPr>
          <a:xfrm>
            <a:off x="353105" y="2048258"/>
            <a:ext cx="2294089" cy="658182"/>
          </a:xfrm>
          <a:prstGeom prst="rect">
            <a:avLst/>
          </a:prstGeom>
        </p:spPr>
      </p:pic>
      <p:pic>
        <p:nvPicPr>
          <p:cNvPr id="16" name="Picture 15" descr="A close up of a device&#10;&#10;Description automatically generated">
            <a:extLst>
              <a:ext uri="{FF2B5EF4-FFF2-40B4-BE49-F238E27FC236}">
                <a16:creationId xmlns:a16="http://schemas.microsoft.com/office/drawing/2014/main" id="{A5BDB940-8B52-4180-AD73-56483A3B829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020" r="67444" b="-1592"/>
          <a:stretch/>
        </p:blipFill>
        <p:spPr>
          <a:xfrm>
            <a:off x="2857541" y="1815909"/>
            <a:ext cx="1231030" cy="971865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B4991D9A-702F-4053-8722-E2D84E6B6C55}"/>
              </a:ext>
            </a:extLst>
          </p:cNvPr>
          <p:cNvSpPr/>
          <p:nvPr/>
        </p:nvSpPr>
        <p:spPr>
          <a:xfrm>
            <a:off x="4079914" y="1791858"/>
            <a:ext cx="4710981" cy="147732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mat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&lt;-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matrix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c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1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-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2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8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5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nrow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2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GB" sz="1000" dirty="0" err="1">
                <a:solidFill>
                  <a:srgbClr val="8000FF"/>
                </a:solidFill>
                <a:latin typeface="Courier New" panose="02070309020205020404" pitchFamily="49" charset="0"/>
              </a:rPr>
              <a:t>ncol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2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mat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1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2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]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			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 mat[fila, </a:t>
            </a:r>
            <a:r>
              <a:rPr lang="en-GB" sz="1000" dirty="0" err="1">
                <a:solidFill>
                  <a:srgbClr val="008000"/>
                </a:solidFill>
                <a:latin typeface="Courier New" panose="02070309020205020404" pitchFamily="49" charset="0"/>
              </a:rPr>
              <a:t>columna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]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[1] 8</a:t>
            </a: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Animals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&lt;-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list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808080"/>
                </a:solidFill>
                <a:latin typeface="Courier New" panose="02070309020205020404" pitchFamily="49" charset="0"/>
              </a:rPr>
              <a:t>"a"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c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1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4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5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2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</a:p>
          <a:p>
            <a:r>
              <a:rPr lang="en-GB" sz="1000" dirty="0">
                <a:solidFill>
                  <a:srgbClr val="808080"/>
                </a:solidFill>
                <a:latin typeface="Courier New" panose="02070309020205020404" pitchFamily="49" charset="0"/>
              </a:rPr>
              <a:t>	  "b"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c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808080"/>
                </a:solidFill>
                <a:latin typeface="Courier New" panose="02070309020205020404" pitchFamily="49" charset="0"/>
              </a:rPr>
              <a:t>"Cow"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GB" sz="1000" dirty="0">
                <a:solidFill>
                  <a:srgbClr val="808080"/>
                </a:solidFill>
                <a:latin typeface="Courier New" panose="02070309020205020404" pitchFamily="49" charset="0"/>
              </a:rPr>
              <a:t>"Pig"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GB" sz="1000" dirty="0">
                <a:solidFill>
                  <a:srgbClr val="808080"/>
                </a:solidFill>
                <a:latin typeface="Courier New" panose="02070309020205020404" pitchFamily="49" charset="0"/>
              </a:rPr>
              <a:t>“Chicken"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))</a:t>
            </a:r>
            <a:endParaRPr lang="en-GB" sz="1000" dirty="0"/>
          </a:p>
          <a:p>
            <a:endParaRPr lang="pt-BR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Animals</a:t>
            </a:r>
            <a:r>
              <a:rPr lang="pt-BR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[[</a:t>
            </a:r>
            <a:r>
              <a:rPr lang="pt-BR" sz="1000" dirty="0">
                <a:solidFill>
                  <a:srgbClr val="808080"/>
                </a:solidFill>
                <a:latin typeface="Courier New" panose="02070309020205020404" pitchFamily="49" charset="0"/>
              </a:rPr>
              <a:t>"a"</a:t>
            </a:r>
            <a:r>
              <a:rPr lang="pt-BR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]][</a:t>
            </a:r>
            <a:r>
              <a:rPr lang="pt-BR" sz="1000" dirty="0">
                <a:solidFill>
                  <a:srgbClr val="FF8000"/>
                </a:solidFill>
                <a:latin typeface="Courier New" panose="02070309020205020404" pitchFamily="49" charset="0"/>
              </a:rPr>
              <a:t>1</a:t>
            </a:r>
            <a:r>
              <a:rPr lang="pt-BR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]</a:t>
            </a:r>
            <a:r>
              <a:rPr lang="pt-BR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	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 # [[ to access each item</a:t>
            </a:r>
            <a:endParaRPr lang="pt-BR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Animals</a:t>
            </a:r>
            <a:r>
              <a:rPr lang="pt-BR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$</a:t>
            </a:r>
            <a:r>
              <a:rPr lang="pt-BR" sz="1000" dirty="0">
                <a:solidFill>
                  <a:srgbClr val="000000"/>
                </a:solidFill>
                <a:latin typeface="Courier New" panose="02070309020205020404" pitchFamily="49" charset="0"/>
              </a:rPr>
              <a:t>a</a:t>
            </a:r>
            <a:r>
              <a:rPr lang="pt-BR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pt-BR" sz="1000" dirty="0">
                <a:solidFill>
                  <a:srgbClr val="FF8000"/>
                </a:solidFill>
                <a:latin typeface="Courier New" panose="02070309020205020404" pitchFamily="49" charset="0"/>
              </a:rPr>
              <a:t>1</a:t>
            </a:r>
            <a:r>
              <a:rPr lang="pt-BR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]	 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 $ to access every element</a:t>
            </a:r>
          </a:p>
          <a:p>
            <a:endParaRPr lang="pt-BR" sz="1000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7C9A808A-1E55-49B0-A7F4-3DDAF900D148}"/>
              </a:ext>
            </a:extLst>
          </p:cNvPr>
          <p:cNvSpPr txBox="1">
            <a:spLocks/>
          </p:cNvSpPr>
          <p:nvPr/>
        </p:nvSpPr>
        <p:spPr>
          <a:xfrm>
            <a:off x="395536" y="3407618"/>
            <a:ext cx="3384376" cy="14683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b="1" dirty="0"/>
              <a:t>Lists and tables</a:t>
            </a:r>
          </a:p>
          <a:p>
            <a:r>
              <a:rPr lang="en-GB" sz="1200" dirty="0">
                <a:solidFill>
                  <a:schemeClr val="tx1"/>
                </a:solidFill>
              </a:rPr>
              <a:t>It contains structures of different types, or even contain a list 
They can also be of different length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FCB2412A-EE3A-41FA-A865-1C8DC80E047C}"/>
              </a:ext>
            </a:extLst>
          </p:cNvPr>
          <p:cNvSpPr txBox="1">
            <a:spLocks/>
          </p:cNvSpPr>
          <p:nvPr/>
        </p:nvSpPr>
        <p:spPr>
          <a:xfrm>
            <a:off x="323528" y="2952531"/>
            <a:ext cx="1359222" cy="1589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700" dirty="0">
                <a:solidFill>
                  <a:schemeClr val="tx1"/>
                </a:solidFill>
              </a:rPr>
              <a:t>[source: University of Cantabria]</a:t>
            </a:r>
          </a:p>
        </p:txBody>
      </p:sp>
    </p:spTree>
    <p:extLst>
      <p:ext uri="{BB962C8B-B14F-4D97-AF65-F5344CB8AC3E}">
        <p14:creationId xmlns:p14="http://schemas.microsoft.com/office/powerpoint/2010/main" val="369123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9C6FF52-43A0-40CA-94F9-E2822FE752F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0384" y="1523857"/>
            <a:ext cx="4724104" cy="3050463"/>
          </a:xfrm>
          <a:prstGeom prst="rect">
            <a:avLst/>
          </a:prstGeom>
        </p:spPr>
      </p:pic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457200" y="205979"/>
            <a:ext cx="8075240" cy="857250"/>
          </a:xfrm>
        </p:spPr>
        <p:txBody>
          <a:bodyPr>
            <a:normAutofit/>
          </a:bodyPr>
          <a:lstStyle/>
          <a:p>
            <a:r>
              <a:rPr lang="en-GB" dirty="0"/>
              <a:t>Why learn R?</a:t>
            </a:r>
            <a:endParaRPr lang="en-GB" noProof="0" dirty="0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481053" y="809874"/>
            <a:ext cx="7691347" cy="363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n-GB" sz="14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A way to represent ideas</a:t>
            </a:r>
            <a:endParaRPr lang="en-GB" sz="1400" b="1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16" name="Flowchart: Off-page Connector 15"/>
          <p:cNvSpPr/>
          <p:nvPr/>
        </p:nvSpPr>
        <p:spPr>
          <a:xfrm>
            <a:off x="8637215" y="161022"/>
            <a:ext cx="327273" cy="295200"/>
          </a:xfrm>
          <a:prstGeom prst="flowChartOffpageConnector">
            <a:avLst/>
          </a:prstGeom>
          <a:solidFill>
            <a:srgbClr val="525068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B314885B-11A3-46E9-92CB-9F15CF7753EE}" type="slidenum">
              <a:rPr lang="es-HN" sz="1100" b="1" smtClean="0"/>
              <a:t>3</a:t>
            </a:fld>
            <a:endParaRPr lang="en-US" sz="1100" b="1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A6869012-D80A-41C9-82A1-560DF79813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8234738"/>
              </p:ext>
            </p:extLst>
          </p:nvPr>
        </p:nvGraphicFramePr>
        <p:xfrm>
          <a:off x="360757" y="1438127"/>
          <a:ext cx="3809222" cy="3238500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528447">
                  <a:extLst>
                    <a:ext uri="{9D8B030D-6E8A-4147-A177-3AD203B41FA5}">
                      <a16:colId xmlns:a16="http://schemas.microsoft.com/office/drawing/2014/main" val="57500026"/>
                    </a:ext>
                  </a:extLst>
                </a:gridCol>
                <a:gridCol w="528447">
                  <a:extLst>
                    <a:ext uri="{9D8B030D-6E8A-4147-A177-3AD203B41FA5}">
                      <a16:colId xmlns:a16="http://schemas.microsoft.com/office/drawing/2014/main" val="3935955677"/>
                    </a:ext>
                  </a:extLst>
                </a:gridCol>
                <a:gridCol w="770652">
                  <a:extLst>
                    <a:ext uri="{9D8B030D-6E8A-4147-A177-3AD203B41FA5}">
                      <a16:colId xmlns:a16="http://schemas.microsoft.com/office/drawing/2014/main" val="3094429615"/>
                    </a:ext>
                  </a:extLst>
                </a:gridCol>
                <a:gridCol w="704596">
                  <a:extLst>
                    <a:ext uri="{9D8B030D-6E8A-4147-A177-3AD203B41FA5}">
                      <a16:colId xmlns:a16="http://schemas.microsoft.com/office/drawing/2014/main" val="1482589741"/>
                    </a:ext>
                  </a:extLst>
                </a:gridCol>
                <a:gridCol w="748633">
                  <a:extLst>
                    <a:ext uri="{9D8B030D-6E8A-4147-A177-3AD203B41FA5}">
                      <a16:colId xmlns:a16="http://schemas.microsoft.com/office/drawing/2014/main" val="4269117051"/>
                    </a:ext>
                  </a:extLst>
                </a:gridCol>
                <a:gridCol w="528447">
                  <a:extLst>
                    <a:ext uri="{9D8B030D-6E8A-4147-A177-3AD203B41FA5}">
                      <a16:colId xmlns:a16="http://schemas.microsoft.com/office/drawing/2014/main" val="1638723670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1" u="none" strike="noStrike" dirty="0">
                          <a:effectLst/>
                        </a:rPr>
                        <a:t>Age</a:t>
                      </a:r>
                      <a:endParaRPr lang="en-GB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1" u="none" strike="noStrike" dirty="0">
                          <a:effectLst/>
                        </a:rPr>
                        <a:t>Sex</a:t>
                      </a:r>
                      <a:endParaRPr lang="en-GB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1" u="none" strike="noStrike" dirty="0">
                          <a:effectLst/>
                        </a:rPr>
                        <a:t>District</a:t>
                      </a:r>
                      <a:endParaRPr lang="en-GB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1" u="none" strike="noStrike" dirty="0">
                          <a:effectLst/>
                        </a:rPr>
                        <a:t>Shamba</a:t>
                      </a:r>
                      <a:endParaRPr lang="en-GB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1" u="none" strike="noStrike" dirty="0">
                          <a:effectLst/>
                        </a:rPr>
                        <a:t>Trypanosoma</a:t>
                      </a:r>
                      <a:endParaRPr lang="en-GB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1" u="none" strike="noStrike" dirty="0">
                          <a:effectLst/>
                        </a:rPr>
                        <a:t>Filaria</a:t>
                      </a:r>
                      <a:endParaRPr lang="en-GB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8624576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 dirty="0">
                          <a:effectLst/>
                        </a:rPr>
                        <a:t>25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 dirty="0">
                          <a:effectLst/>
                        </a:rPr>
                        <a:t>M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 dirty="0" err="1">
                          <a:effectLst/>
                        </a:rPr>
                        <a:t>Sese</a:t>
                      </a:r>
                      <a:r>
                        <a:rPr lang="en-GB" sz="1000" u="none" strike="noStrike">
                          <a:effectLst/>
                        </a:rPr>
                        <a:t> Island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Sewana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+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+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54660035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20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M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Sese Island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Kaganda I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-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+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20576542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25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M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Sese Island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Semagala I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+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+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0146936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30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M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Sese Island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Kaganda I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-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+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2785377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20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M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Sese Island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Semagala I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-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+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2002888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25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M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Sese Island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Buvovu I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 dirty="0">
                          <a:effectLst/>
                        </a:rPr>
                        <a:t>-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+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235236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25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M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 dirty="0" err="1">
                          <a:effectLst/>
                        </a:rPr>
                        <a:t>Sese</a:t>
                      </a:r>
                      <a:r>
                        <a:rPr lang="en-GB" sz="1000" u="none" strike="noStrike" dirty="0">
                          <a:effectLst/>
                        </a:rPr>
                        <a:t> Island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Kaganda I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-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+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3418208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20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M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Sese Island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Semagala I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-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+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8970466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30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M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Sese Island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Buvu I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-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 dirty="0">
                          <a:effectLst/>
                        </a:rPr>
                        <a:t>+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447829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 dirty="0">
                          <a:effectLst/>
                        </a:rPr>
                        <a:t>35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M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Sese Island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Semagala I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-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 dirty="0">
                          <a:effectLst/>
                        </a:rPr>
                        <a:t>-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8176455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20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M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Sese Island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Semagala I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-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 dirty="0">
                          <a:effectLst/>
                        </a:rPr>
                        <a:t>-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1799529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C5C5C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……</a:t>
                      </a:r>
                      <a:endParaRPr kumimoji="0" lang="en-GB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C5C5C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……</a:t>
                      </a:r>
                      <a:endParaRPr kumimoji="0" lang="en-GB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C5C5C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……</a:t>
                      </a:r>
                      <a:endParaRPr kumimoji="0" lang="en-GB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C5C5C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……</a:t>
                      </a:r>
                      <a:endParaRPr kumimoji="0" lang="en-GB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C5C5C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……</a:t>
                      </a:r>
                      <a:endParaRPr kumimoji="0" lang="en-GB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C5C5C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……</a:t>
                      </a:r>
                      <a:endParaRPr kumimoji="0" lang="en-GB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60955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C5C5C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……</a:t>
                      </a:r>
                      <a:endParaRPr kumimoji="0" lang="en-GB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C5C5C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……</a:t>
                      </a:r>
                      <a:endParaRPr kumimoji="0" lang="en-GB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C5C5C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……</a:t>
                      </a:r>
                      <a:endParaRPr kumimoji="0" lang="en-GB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C5C5C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……</a:t>
                      </a:r>
                      <a:endParaRPr kumimoji="0" lang="en-GB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C5C5C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……</a:t>
                      </a:r>
                      <a:endParaRPr kumimoji="0" lang="en-GB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C5C5C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……</a:t>
                      </a:r>
                      <a:endParaRPr kumimoji="0" lang="en-GB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1220060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C5C5C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……</a:t>
                      </a:r>
                      <a:endParaRPr kumimoji="0" lang="en-GB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C5C5C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……</a:t>
                      </a:r>
                      <a:endParaRPr kumimoji="0" lang="en-GB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C5C5C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……</a:t>
                      </a:r>
                      <a:endParaRPr kumimoji="0" lang="en-GB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C5C5C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……</a:t>
                      </a:r>
                      <a:endParaRPr kumimoji="0" lang="en-GB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C5C5C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……</a:t>
                      </a:r>
                      <a:endParaRPr kumimoji="0" lang="en-GB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C5C5C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……</a:t>
                      </a:r>
                      <a:endParaRPr kumimoji="0" lang="en-GB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2359939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25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M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Sese Island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Semagala I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 dirty="0">
                          <a:effectLst/>
                        </a:rPr>
                        <a:t>+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-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148338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 dirty="0">
                          <a:effectLst/>
                        </a:rPr>
                        <a:t>35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 dirty="0">
                          <a:effectLst/>
                        </a:rPr>
                        <a:t>M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Sese Island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Bunami I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 dirty="0">
                          <a:effectLst/>
                        </a:rPr>
                        <a:t>+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 dirty="0">
                          <a:effectLst/>
                        </a:rPr>
                        <a:t>+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35696671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54FDA3F7-263C-43DA-A580-BA3F27C22F0F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33753" y="1532564"/>
            <a:ext cx="4686339" cy="3026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693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7EFDAD5-9E75-4693-8757-8DF122830CBA}"/>
              </a:ext>
            </a:extLst>
          </p:cNvPr>
          <p:cNvSpPr/>
          <p:nvPr/>
        </p:nvSpPr>
        <p:spPr>
          <a:xfrm>
            <a:off x="733173" y="1715780"/>
            <a:ext cx="7677653" cy="30162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x </a:t>
            </a:r>
            <a:r>
              <a:rPr lang="es-ES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+</a:t>
            </a:r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y </a:t>
            </a:r>
          </a:p>
          <a:p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x </a:t>
            </a:r>
            <a:r>
              <a:rPr lang="es-ES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*</a:t>
            </a:r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s-ES" sz="1000" dirty="0">
                <a:solidFill>
                  <a:srgbClr val="FF8000"/>
                </a:solidFill>
                <a:latin typeface="Courier New" panose="02070309020205020404" pitchFamily="49" charset="0"/>
              </a:rPr>
              <a:t>3</a:t>
            </a:r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x </a:t>
            </a:r>
            <a:r>
              <a:rPr lang="es-ES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/</a:t>
            </a:r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y </a:t>
            </a:r>
          </a:p>
          <a:p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x</a:t>
            </a:r>
            <a:r>
              <a:rPr lang="es-ES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^</a:t>
            </a:r>
            <a:r>
              <a:rPr lang="es-ES" sz="1000" dirty="0">
                <a:solidFill>
                  <a:srgbClr val="FF8000"/>
                </a:solidFill>
                <a:latin typeface="Courier New" panose="02070309020205020404" pitchFamily="49" charset="0"/>
              </a:rPr>
              <a:t>3</a:t>
            </a:r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GB" sz="1000" dirty="0">
              <a:solidFill>
                <a:srgbClr val="FF8000"/>
              </a:solidFill>
              <a:latin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1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: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5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			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 Use colon ":" to indicate sequences 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5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: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1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&lt;-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-2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5e5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   	</a:t>
            </a:r>
            <a:endParaRPr lang="en-GB" sz="1000" dirty="0">
              <a:solidFill>
                <a:srgbClr val="FF8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y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3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]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	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Extract items</a:t>
            </a: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[1] 8</a:t>
            </a: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y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-2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]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	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Negative numbers to delete elements</a:t>
            </a: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[1] 1  8  5  5e5</a:t>
            </a: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y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2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: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3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]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	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Extract sequence of elements</a:t>
            </a:r>
          </a:p>
          <a:p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Name items to create “dictionaries”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y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&lt;-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c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808080"/>
                </a:solidFill>
                <a:latin typeface="Courier New" panose="02070309020205020404" pitchFamily="49" charset="0"/>
              </a:rPr>
              <a:t>"a"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1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GB" sz="1000" dirty="0">
                <a:solidFill>
                  <a:srgbClr val="808080"/>
                </a:solidFill>
                <a:latin typeface="Courier New" panose="02070309020205020404" pitchFamily="49" charset="0"/>
              </a:rPr>
              <a:t>"b"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-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2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GB" sz="1000" dirty="0">
                <a:solidFill>
                  <a:srgbClr val="808080"/>
                </a:solidFill>
                <a:latin typeface="Courier New" panose="02070309020205020404" pitchFamily="49" charset="0"/>
              </a:rPr>
              <a:t>"c"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8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GB" sz="1000" dirty="0">
                <a:solidFill>
                  <a:srgbClr val="808080"/>
                </a:solidFill>
                <a:latin typeface="Courier New" panose="02070309020205020404" pitchFamily="49" charset="0"/>
              </a:rPr>
              <a:t>"d"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5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GB" sz="1000" dirty="0">
                <a:solidFill>
                  <a:srgbClr val="808080"/>
                </a:solidFill>
                <a:latin typeface="Courier New" panose="02070309020205020404" pitchFamily="49" charset="0"/>
              </a:rPr>
              <a:t>"e"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5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e5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y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GB" sz="1000" dirty="0">
                <a:solidFill>
                  <a:srgbClr val="808080"/>
                </a:solidFill>
                <a:latin typeface="Courier New" panose="02070309020205020404" pitchFamily="49" charset="0"/>
              </a:rPr>
              <a:t>“d"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]</a:t>
            </a:r>
            <a:endParaRPr lang="en-GB" sz="1000" dirty="0"/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[1] 5</a:t>
            </a:r>
            <a:endParaRPr lang="pt-BR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y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y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&gt;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5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]			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Extract elements using logical tests </a:t>
            </a:r>
            <a:r>
              <a:rPr lang="es-ES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 también ==, &gt;=, &lt;= )</a:t>
            </a:r>
            <a:endParaRPr lang="pt-BR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c     e </a:t>
            </a: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8e+00 5e+05 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11CF226-ADC4-4B55-8C2A-8660EB8D2911}"/>
              </a:ext>
            </a:extLst>
          </p:cNvPr>
          <p:cNvSpPr txBox="1">
            <a:spLocks/>
          </p:cNvSpPr>
          <p:nvPr/>
        </p:nvSpPr>
        <p:spPr>
          <a:xfrm>
            <a:off x="469127" y="1144634"/>
            <a:ext cx="8229600" cy="363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2000" dirty="0">
                <a:solidFill>
                  <a:schemeClr val="bg1"/>
                </a:solidFill>
                <a:latin typeface="+mn-lt"/>
              </a:rPr>
              <a:t>For </a:t>
            </a:r>
            <a:r>
              <a:rPr lang="es-ES" sz="2000" dirty="0" err="1">
                <a:solidFill>
                  <a:schemeClr val="bg1"/>
                </a:solidFill>
                <a:latin typeface="+mn-lt"/>
              </a:rPr>
              <a:t>example</a:t>
            </a:r>
            <a:endParaRPr lang="es-ES" sz="2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9" name="Title 13">
            <a:extLst>
              <a:ext uri="{FF2B5EF4-FFF2-40B4-BE49-F238E27FC236}">
                <a16:creationId xmlns:a16="http://schemas.microsoft.com/office/drawing/2014/main" id="{BB40DC9F-C4D0-4F9C-83A4-57C0CF715558}"/>
              </a:ext>
            </a:extLst>
          </p:cNvPr>
          <p:cNvSpPr>
            <a:spLocks noGrp="1"/>
          </p:cNvSpPr>
          <p:nvPr/>
        </p:nvSpPr>
        <p:spPr>
          <a:xfrm>
            <a:off x="445274" y="356064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s-ES" sz="5400" dirty="0">
                <a:solidFill>
                  <a:schemeClr val="bg1"/>
                </a:solidFill>
              </a:rPr>
              <a:t>Time to </a:t>
            </a:r>
            <a:r>
              <a:rPr lang="es-ES" sz="5400" dirty="0" err="1">
                <a:solidFill>
                  <a:schemeClr val="bg1"/>
                </a:solidFill>
              </a:rPr>
              <a:t>program</a:t>
            </a:r>
            <a:endParaRPr lang="es-ES" sz="5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1198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6" dur="50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C15A1DD-82A2-46A5-8390-71C19065BA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0523" b="42681"/>
          <a:stretch/>
        </p:blipFill>
        <p:spPr>
          <a:xfrm>
            <a:off x="588044" y="3404523"/>
            <a:ext cx="2741338" cy="1274634"/>
          </a:xfrm>
          <a:prstGeom prst="rect">
            <a:avLst/>
          </a:prstGeom>
        </p:spPr>
      </p:pic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Tables</a:t>
            </a:r>
            <a:endParaRPr lang="en-GB" noProof="0" dirty="0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481053" y="809874"/>
            <a:ext cx="8229600" cy="363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s-ES" sz="1400" dirty="0" err="1"/>
              <a:t>Data.fame</a:t>
            </a:r>
            <a:endParaRPr lang="en-US" sz="1400" dirty="0"/>
          </a:p>
        </p:txBody>
      </p:sp>
      <p:sp>
        <p:nvSpPr>
          <p:cNvPr id="15" name="Flowchart: Off-page Connector 14"/>
          <p:cNvSpPr/>
          <p:nvPr/>
        </p:nvSpPr>
        <p:spPr>
          <a:xfrm>
            <a:off x="8637215" y="161022"/>
            <a:ext cx="327273" cy="295200"/>
          </a:xfrm>
          <a:prstGeom prst="flowChartOffpageConnector">
            <a:avLst/>
          </a:prstGeom>
          <a:solidFill>
            <a:srgbClr val="525068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B314885B-11A3-46E9-92CB-9F15CF7753EE}" type="slidenum">
              <a:rPr lang="es-HN" sz="1100" b="1"/>
              <a:pPr algn="ctr"/>
              <a:t>31</a:t>
            </a:fld>
            <a:endParaRPr lang="en-US" sz="1100" b="1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4991D9A-702F-4053-8722-E2D84E6B6C55}"/>
              </a:ext>
            </a:extLst>
          </p:cNvPr>
          <p:cNvSpPr/>
          <p:nvPr/>
        </p:nvSpPr>
        <p:spPr>
          <a:xfrm>
            <a:off x="3872508" y="1777327"/>
            <a:ext cx="4928343" cy="30162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endParaRPr lang="es-ES" sz="95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s-ES" sz="9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</a:t>
            </a:r>
            <a:r>
              <a:rPr lang="es-ES" sz="95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&lt;-</a:t>
            </a:r>
            <a:r>
              <a:rPr lang="es-ES" sz="9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95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data.frame</a:t>
            </a:r>
            <a:r>
              <a:rPr lang="es-ES" sz="95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s-ES" sz="95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Field_N</a:t>
            </a:r>
            <a:r>
              <a:rPr lang="es-ES" sz="9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95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s-ES" sz="9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950" dirty="0">
                <a:solidFill>
                  <a:srgbClr val="8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s-ES" sz="95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s-ES" sz="95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</a:t>
            </a:r>
            <a:r>
              <a:rPr lang="es-ES" sz="950" dirty="0" err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Nash`s</a:t>
            </a:r>
            <a:r>
              <a:rPr lang="es-ES" sz="95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s-ES" sz="9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s-ES" sz="95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</a:t>
            </a:r>
            <a:r>
              <a:rPr lang="es-ES" sz="950" dirty="0" err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Silwood</a:t>
            </a:r>
            <a:r>
              <a:rPr lang="es-ES" sz="95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s-ES" sz="9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s-ES" sz="95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</a:t>
            </a:r>
            <a:r>
              <a:rPr lang="es-ES" sz="950" dirty="0" err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Nursery</a:t>
            </a:r>
            <a:r>
              <a:rPr lang="es-ES" sz="95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s-ES" sz="9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s-ES" sz="9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     </a:t>
            </a:r>
            <a:r>
              <a:rPr lang="es-ES" sz="95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“Rush"</a:t>
            </a:r>
            <a:r>
              <a:rPr lang="es-ES" sz="9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s-ES" sz="95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</a:t>
            </a:r>
            <a:r>
              <a:rPr lang="es-ES" sz="950" dirty="0" err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Gunness</a:t>
            </a:r>
            <a:r>
              <a:rPr lang="es-ES" sz="95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s-ES" sz="9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s-ES" sz="95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</a:t>
            </a:r>
            <a:r>
              <a:rPr lang="es-ES" sz="950" dirty="0" err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Oak</a:t>
            </a:r>
            <a:r>
              <a:rPr lang="es-ES" sz="95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Mead"</a:t>
            </a:r>
            <a:r>
              <a:rPr lang="es-ES" sz="9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s-ES" sz="95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</a:t>
            </a:r>
            <a:r>
              <a:rPr lang="es-ES" sz="950" dirty="0" err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Church</a:t>
            </a:r>
            <a:r>
              <a:rPr lang="es-ES" sz="95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Field"</a:t>
            </a:r>
            <a:r>
              <a:rPr lang="es-ES" sz="95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s-ES" sz="9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        </a:t>
            </a:r>
          </a:p>
          <a:p>
            <a:r>
              <a:rPr lang="es-ES" sz="9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        </a:t>
            </a:r>
            <a:r>
              <a:rPr lang="es-ES" sz="95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Area</a:t>
            </a:r>
            <a:r>
              <a:rPr lang="es-ES" sz="9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95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s-ES" sz="9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950" dirty="0">
                <a:solidFill>
                  <a:srgbClr val="8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s-ES" sz="95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s-ES" sz="95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3.6</a:t>
            </a:r>
            <a:r>
              <a:rPr lang="es-ES" sz="9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s-ES" sz="95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5.1</a:t>
            </a:r>
            <a:r>
              <a:rPr lang="es-ES" sz="9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s-ES" sz="95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2.8</a:t>
            </a:r>
            <a:r>
              <a:rPr lang="es-ES" sz="9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s-ES" sz="95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2.4</a:t>
            </a:r>
            <a:r>
              <a:rPr lang="es-ES" sz="9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s-ES" sz="95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3.8</a:t>
            </a:r>
            <a:r>
              <a:rPr lang="es-ES" sz="9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s-ES" sz="95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3.1</a:t>
            </a:r>
            <a:r>
              <a:rPr lang="es-ES" sz="9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s-ES" sz="95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3.5</a:t>
            </a:r>
            <a:r>
              <a:rPr lang="es-ES" sz="95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s-ES" sz="9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s-ES" sz="9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        </a:t>
            </a:r>
            <a:r>
              <a:rPr lang="es-ES" sz="95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Slope</a:t>
            </a:r>
            <a:r>
              <a:rPr lang="es-ES" sz="9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95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s-ES" sz="9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950" dirty="0">
                <a:solidFill>
                  <a:srgbClr val="8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s-ES" sz="95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s-ES" sz="95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11</a:t>
            </a:r>
            <a:r>
              <a:rPr lang="es-ES" sz="9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s-ES" sz="95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s-ES" sz="9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s-ES" sz="95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es-ES" sz="9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s-ES" sz="95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lang="es-ES" sz="9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s-ES" sz="95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s-ES" sz="9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s-ES" sz="95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s-ES" sz="9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, </a:t>
            </a:r>
            <a:r>
              <a:rPr lang="es-ES" sz="95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es-ES" sz="95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s-ES" sz="9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s-ES" sz="9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        </a:t>
            </a:r>
            <a:r>
              <a:rPr lang="es-ES" sz="95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Vegetation</a:t>
            </a:r>
            <a:r>
              <a:rPr lang="es-ES" sz="9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95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s-ES" sz="9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950" dirty="0">
                <a:solidFill>
                  <a:srgbClr val="8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s-ES" sz="95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s-ES" sz="95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“Grass"</a:t>
            </a:r>
            <a:r>
              <a:rPr lang="es-ES" sz="9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s-ES" sz="95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</a:t>
            </a:r>
            <a:r>
              <a:rPr lang="es-ES" sz="950" dirty="0" err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Arabl</a:t>
            </a:r>
            <a:r>
              <a:rPr lang="es-ES" sz="95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s-ES" sz="9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s-ES" sz="95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“Grass"</a:t>
            </a:r>
            <a:r>
              <a:rPr lang="es-ES" sz="9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s-ES" sz="9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       </a:t>
            </a:r>
            <a:r>
              <a:rPr lang="es-ES" sz="95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</a:t>
            </a:r>
            <a:r>
              <a:rPr lang="es-ES" sz="950" dirty="0" err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Meadow</a:t>
            </a:r>
            <a:r>
              <a:rPr lang="es-ES" sz="95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s-ES" sz="9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s-ES" sz="95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</a:t>
            </a:r>
            <a:r>
              <a:rPr lang="es-ES" sz="950" dirty="0" err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Scrub</a:t>
            </a:r>
            <a:r>
              <a:rPr lang="es-ES" sz="95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s-ES" sz="9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s-ES" sz="95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“Grass"</a:t>
            </a:r>
            <a:r>
              <a:rPr lang="es-ES" sz="9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s-ES" sz="95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“Grass"</a:t>
            </a:r>
            <a:r>
              <a:rPr lang="es-ES" sz="95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endParaRPr lang="es-ES" sz="95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s-ES" sz="95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s-ES" sz="95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n-GB" sz="95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Create by adding pre-existing vectors</a:t>
            </a:r>
            <a:endParaRPr lang="es-ES" sz="950" dirty="0">
              <a:solidFill>
                <a:srgbClr val="008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it-IT" sz="95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s-ES" sz="9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</a:t>
            </a:r>
            <a:r>
              <a:rPr lang="es-ES" sz="95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&lt;-</a:t>
            </a:r>
            <a:r>
              <a:rPr lang="es-ES" sz="9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95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data.frame</a:t>
            </a:r>
            <a:r>
              <a:rPr lang="es-ES" sz="95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s-ES" sz="95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Field_N</a:t>
            </a:r>
            <a:r>
              <a:rPr lang="es-ES" sz="9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s-ES" sz="95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Area</a:t>
            </a:r>
            <a:r>
              <a:rPr lang="es-ES" sz="9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s-ES" sz="95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Slope</a:t>
            </a:r>
            <a:r>
              <a:rPr lang="es-ES" sz="9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s-ES" sz="95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Vegetation</a:t>
            </a:r>
            <a:r>
              <a:rPr lang="es-ES" sz="95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it-IT" sz="95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s-ES" sz="95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s-ES" sz="95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95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Join</a:t>
            </a:r>
            <a:r>
              <a:rPr lang="es-ES" sz="95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tables</a:t>
            </a:r>
          </a:p>
          <a:p>
            <a:endParaRPr lang="es-ES" sz="95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s-ES" sz="9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</a:t>
            </a:r>
            <a:r>
              <a:rPr lang="es-ES" sz="95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&lt;-</a:t>
            </a:r>
            <a:r>
              <a:rPr lang="es-ES" sz="9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95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cbind</a:t>
            </a:r>
            <a:r>
              <a:rPr lang="es-ES" sz="95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s-ES" sz="95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Field_N</a:t>
            </a:r>
            <a:r>
              <a:rPr lang="es-ES" sz="9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s-ES" sz="95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Area</a:t>
            </a:r>
            <a:r>
              <a:rPr lang="es-ES" sz="9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s-ES" sz="95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Slope</a:t>
            </a:r>
            <a:r>
              <a:rPr lang="es-ES" sz="9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s-ES" sz="95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Vegetation</a:t>
            </a:r>
            <a:r>
              <a:rPr lang="es-ES" sz="95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it-IT" sz="95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s-ES" sz="9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</a:t>
            </a:r>
            <a:r>
              <a:rPr lang="es-ES" sz="95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&lt;-</a:t>
            </a:r>
            <a:r>
              <a:rPr lang="es-ES" sz="9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95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rbind</a:t>
            </a:r>
            <a:r>
              <a:rPr lang="es-ES" sz="95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s-ES" sz="9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table_1, table_2</a:t>
            </a:r>
            <a:r>
              <a:rPr lang="es-ES" sz="95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it-IT" sz="95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s-ES" sz="950" dirty="0">
              <a:solidFill>
                <a:srgbClr val="008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s-ES" sz="95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95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Also</a:t>
            </a:r>
            <a:r>
              <a:rPr lang="es-ES" sz="95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95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via</a:t>
            </a:r>
            <a:r>
              <a:rPr lang="es-ES" sz="95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read.*</a:t>
            </a:r>
          </a:p>
          <a:p>
            <a:endParaRPr lang="it-IT" sz="95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it-IT" sz="9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 </a:t>
            </a:r>
            <a:r>
              <a:rPr lang="it-IT" sz="95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&lt;-</a:t>
            </a:r>
            <a:r>
              <a:rPr lang="it-IT" sz="9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read.csv</a:t>
            </a:r>
            <a:r>
              <a:rPr lang="it-IT" sz="95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it-IT" sz="95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«path/to/my/file"</a:t>
            </a:r>
            <a:r>
              <a:rPr lang="it-IT" sz="95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7C9A808A-1E55-49B0-A7F4-3DDAF900D148}"/>
              </a:ext>
            </a:extLst>
          </p:cNvPr>
          <p:cNvSpPr txBox="1">
            <a:spLocks/>
          </p:cNvSpPr>
          <p:nvPr/>
        </p:nvSpPr>
        <p:spPr>
          <a:xfrm>
            <a:off x="353105" y="2109942"/>
            <a:ext cx="3384376" cy="10589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200" dirty="0">
                <a:solidFill>
                  <a:schemeClr val="tx1"/>
                </a:solidFill>
              </a:rPr>
              <a:t>Intuitively, </a:t>
            </a:r>
            <a:r>
              <a:rPr lang="en-GB" sz="1200" dirty="0" err="1">
                <a:solidFill>
                  <a:schemeClr val="tx1"/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data.frame</a:t>
            </a:r>
            <a:r>
              <a:rPr lang="en-GB" sz="1200" dirty="0">
                <a:solidFill>
                  <a:schemeClr val="tx1"/>
                </a:solidFill>
              </a:rPr>
              <a:t> is the classic way to represent information in our minds.</a:t>
            </a:r>
          </a:p>
          <a:p>
            <a:r>
              <a:rPr lang="en-GB" sz="1200" dirty="0">
                <a:solidFill>
                  <a:schemeClr val="tx1"/>
                </a:solidFill>
              </a:rPr>
              <a:t>Like excel sheet
Each column represents a vector </a:t>
            </a:r>
          </a:p>
          <a:p>
            <a:r>
              <a:rPr lang="en-GB" sz="1200" dirty="0">
                <a:solidFill>
                  <a:schemeClr val="tx1"/>
                </a:solidFill>
              </a:rPr>
              <a:t>Each row a case</a:t>
            </a:r>
          </a:p>
        </p:txBody>
      </p:sp>
    </p:spTree>
    <p:extLst>
      <p:ext uri="{BB962C8B-B14F-4D97-AF65-F5344CB8AC3E}">
        <p14:creationId xmlns:p14="http://schemas.microsoft.com/office/powerpoint/2010/main" val="100384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C15A1DD-82A2-46A5-8390-71C19065BA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547" b="42681"/>
          <a:stretch/>
        </p:blipFill>
        <p:spPr>
          <a:xfrm>
            <a:off x="523750" y="3425954"/>
            <a:ext cx="3043086" cy="1178124"/>
          </a:xfrm>
          <a:prstGeom prst="rect">
            <a:avLst/>
          </a:prstGeom>
        </p:spPr>
      </p:pic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Tables</a:t>
            </a:r>
            <a:endParaRPr lang="en-GB" noProof="0" dirty="0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481053" y="809874"/>
            <a:ext cx="8229600" cy="363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s-ES" sz="1400" err="1"/>
              <a:t>Data.fame</a:t>
            </a:r>
            <a:endParaRPr lang="en-US" sz="1400"/>
          </a:p>
        </p:txBody>
      </p:sp>
      <p:sp>
        <p:nvSpPr>
          <p:cNvPr id="15" name="Flowchart: Off-page Connector 14"/>
          <p:cNvSpPr/>
          <p:nvPr/>
        </p:nvSpPr>
        <p:spPr>
          <a:xfrm>
            <a:off x="8637215" y="161022"/>
            <a:ext cx="327273" cy="295200"/>
          </a:xfrm>
          <a:prstGeom prst="flowChartOffpageConnector">
            <a:avLst/>
          </a:prstGeom>
          <a:solidFill>
            <a:srgbClr val="525068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B314885B-11A3-46E9-92CB-9F15CF7753EE}" type="slidenum">
              <a:rPr lang="es-HN" sz="1100" b="1"/>
              <a:pPr algn="ctr"/>
              <a:t>32</a:t>
            </a:fld>
            <a:endParaRPr lang="en-US" sz="1100" b="1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4991D9A-702F-4053-8722-E2D84E6B6C55}"/>
              </a:ext>
            </a:extLst>
          </p:cNvPr>
          <p:cNvSpPr/>
          <p:nvPr/>
        </p:nvSpPr>
        <p:spPr>
          <a:xfrm>
            <a:off x="3862552" y="2071737"/>
            <a:ext cx="5101936" cy="255454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head</a:t>
            </a:r>
            <a:r>
              <a:rPr lang="es-E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</a:t>
            </a:r>
            <a:r>
              <a:rPr lang="es-E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		</a:t>
            </a:r>
            <a:r>
              <a:rPr lang="en-US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Exploring head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/tail values</a:t>
            </a:r>
            <a:endParaRPr lang="en-US" sz="1000" dirty="0">
              <a:solidFill>
                <a:srgbClr val="008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tail</a:t>
            </a:r>
            <a:r>
              <a:rPr lang="es-E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</a:t>
            </a:r>
            <a:r>
              <a:rPr lang="es-E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es-E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</a:t>
            </a:r>
            <a:r>
              <a:rPr lang="es-E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</a:t>
            </a:r>
            <a:r>
              <a:rPr lang="en-GB" sz="10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Area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Expose values</a:t>
            </a: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mean</a:t>
            </a:r>
            <a: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</a:t>
            </a:r>
            <a:r>
              <a:rPr lang="en-GB" sz="10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Slope</a:t>
            </a:r>
            <a: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GB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summary</a:t>
            </a:r>
            <a: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</a:t>
            </a:r>
            <a: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it-IT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		</a:t>
            </a:r>
            <a:r>
              <a:rPr lang="en-US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 Access values as matrix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2:3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n-US" sz="1000" dirty="0">
              <a:solidFill>
                <a:srgbClr val="8000FF"/>
              </a:solidFill>
              <a:latin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table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GB" sz="1000" dirty="0">
                <a:solidFill>
                  <a:srgbClr val="808080"/>
                </a:solidFill>
                <a:latin typeface="Courier New" panose="02070309020205020404" pitchFamily="49" charset="0"/>
              </a:rPr>
              <a:t>"</a:t>
            </a:r>
            <a:r>
              <a:rPr lang="en-GB" sz="1000" dirty="0" err="1">
                <a:solidFill>
                  <a:srgbClr val="808080"/>
                </a:solidFill>
                <a:latin typeface="Courier New" panose="02070309020205020404" pitchFamily="49" charset="0"/>
              </a:rPr>
              <a:t>nombre</a:t>
            </a:r>
            <a:r>
              <a:rPr lang="en-GB" sz="1000" dirty="0">
                <a:solidFill>
                  <a:srgbClr val="808080"/>
                </a:solidFill>
                <a:latin typeface="Courier New" panose="02070309020205020404" pitchFamily="49" charset="0"/>
              </a:rPr>
              <a:t>"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]</a:t>
            </a:r>
            <a:r>
              <a:rPr lang="en-GB" sz="1000" b="1" dirty="0"/>
              <a:t>	</a:t>
            </a:r>
            <a:r>
              <a:rPr lang="en-US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 Access values via naming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s-ES" sz="1000" dirty="0"/>
          </a:p>
          <a:p>
            <a:endParaRPr lang="es-ES" sz="1000" dirty="0"/>
          </a:p>
          <a:p>
            <a:endParaRPr lang="es-ES" sz="1000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7C9A808A-1E55-49B0-A7F4-3DDAF900D148}"/>
              </a:ext>
            </a:extLst>
          </p:cNvPr>
          <p:cNvSpPr txBox="1">
            <a:spLocks/>
          </p:cNvSpPr>
          <p:nvPr/>
        </p:nvSpPr>
        <p:spPr>
          <a:xfrm>
            <a:off x="353105" y="2109942"/>
            <a:ext cx="3384376" cy="10589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200" dirty="0">
                <a:solidFill>
                  <a:schemeClr val="tx1"/>
                </a:solidFill>
              </a:rPr>
              <a:t>Intuitively</a:t>
            </a:r>
            <a:r>
              <a:rPr lang="es-ES" sz="1200" dirty="0">
                <a:solidFill>
                  <a:schemeClr val="tx1"/>
                </a:solidFill>
              </a:rPr>
              <a:t>, </a:t>
            </a:r>
            <a:r>
              <a:rPr lang="es-ES" sz="1200" dirty="0" err="1">
                <a:solidFill>
                  <a:schemeClr val="tx1"/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data.frame</a:t>
            </a:r>
            <a:r>
              <a:rPr lang="es-ES" sz="1200" dirty="0">
                <a:solidFill>
                  <a:schemeClr val="tx1"/>
                </a:solidFill>
              </a:rPr>
              <a:t> </a:t>
            </a:r>
            <a:r>
              <a:rPr lang="en-GB" sz="1200" dirty="0">
                <a:solidFill>
                  <a:schemeClr val="tx1"/>
                </a:solidFill>
              </a:rPr>
              <a:t>is the classic way to represent information in our minds.</a:t>
            </a:r>
          </a:p>
          <a:p>
            <a:r>
              <a:rPr lang="en-GB" sz="1200" dirty="0">
                <a:solidFill>
                  <a:schemeClr val="tx1"/>
                </a:solidFill>
              </a:rPr>
              <a:t>Like excel sheet
Each column represents a vector </a:t>
            </a:r>
            <a:endParaRPr lang="es-ES" sz="1200" dirty="0">
              <a:solidFill>
                <a:schemeClr val="tx1"/>
              </a:solidFill>
            </a:endParaRPr>
          </a:p>
          <a:p>
            <a:r>
              <a:rPr lang="en-GB" sz="1200" dirty="0">
                <a:solidFill>
                  <a:schemeClr val="tx1"/>
                </a:solidFill>
              </a:rPr>
              <a:t>Each</a:t>
            </a:r>
            <a:r>
              <a:rPr lang="es-ES" sz="1200" dirty="0">
                <a:solidFill>
                  <a:schemeClr val="tx1"/>
                </a:solidFill>
              </a:rPr>
              <a:t> </a:t>
            </a:r>
            <a:r>
              <a:rPr lang="en-GB" sz="1200" dirty="0">
                <a:solidFill>
                  <a:schemeClr val="tx1"/>
                </a:solidFill>
              </a:rPr>
              <a:t>row</a:t>
            </a:r>
            <a:r>
              <a:rPr lang="es-ES" sz="1200" dirty="0">
                <a:solidFill>
                  <a:schemeClr val="tx1"/>
                </a:solidFill>
              </a:rPr>
              <a:t> a case</a:t>
            </a:r>
          </a:p>
        </p:txBody>
      </p:sp>
    </p:spTree>
    <p:extLst>
      <p:ext uri="{BB962C8B-B14F-4D97-AF65-F5344CB8AC3E}">
        <p14:creationId xmlns:p14="http://schemas.microsoft.com/office/powerpoint/2010/main" val="4004785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18017855-4EC2-4C4C-A796-9ACC8FEA0369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527748" y="2327970"/>
            <a:ext cx="810060" cy="1297619"/>
          </a:xfrm>
          <a:prstGeom prst="bentConnector4">
            <a:avLst>
              <a:gd name="adj1" fmla="val 58322"/>
              <a:gd name="adj2" fmla="val 99533"/>
            </a:avLst>
          </a:prstGeom>
          <a:ln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ED0B7264-97F2-4FCF-9A60-4B28E3D8CB5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869618" y="2931790"/>
            <a:ext cx="720080" cy="12700"/>
          </a:xfrm>
          <a:prstGeom prst="bentConnector3">
            <a:avLst>
              <a:gd name="adj1" fmla="val 16137"/>
            </a:avLst>
          </a:prstGeom>
          <a:ln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413EF47D-A3F5-4964-9D1B-45327CF65F50}"/>
              </a:ext>
            </a:extLst>
          </p:cNvPr>
          <p:cNvCxnSpPr>
            <a:cxnSpLocks/>
          </p:cNvCxnSpPr>
          <p:nvPr/>
        </p:nvCxnSpPr>
        <p:spPr>
          <a:xfrm rot="5400000" flipH="1">
            <a:off x="7049501" y="2543996"/>
            <a:ext cx="810060" cy="865569"/>
          </a:xfrm>
          <a:prstGeom prst="bentConnector4">
            <a:avLst>
              <a:gd name="adj1" fmla="val 63025"/>
              <a:gd name="adj2" fmla="val 100487"/>
            </a:avLst>
          </a:prstGeom>
          <a:ln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1"/>
          <p:cNvSpPr txBox="1">
            <a:spLocks/>
          </p:cNvSpPr>
          <p:nvPr/>
        </p:nvSpPr>
        <p:spPr>
          <a:xfrm>
            <a:off x="481053" y="809874"/>
            <a:ext cx="8229600" cy="363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An expansion</a:t>
            </a:r>
            <a:r>
              <a:rPr lang="es-ES" sz="14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 to </a:t>
            </a:r>
            <a:r>
              <a:rPr lang="es-ES" sz="1400" dirty="0" err="1">
                <a:solidFill>
                  <a:schemeClr val="bg1">
                    <a:lumMod val="65000"/>
                  </a:schemeClr>
                </a:solidFill>
                <a:latin typeface="+mj-lt"/>
              </a:rPr>
              <a:t>data.frame</a:t>
            </a:r>
            <a:endParaRPr lang="en-US" sz="1400" b="1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457200" y="368462"/>
            <a:ext cx="8229600" cy="532285"/>
          </a:xfrm>
        </p:spPr>
        <p:txBody>
          <a:bodyPr>
            <a:noAutofit/>
          </a:bodyPr>
          <a:lstStyle/>
          <a:p>
            <a:r>
              <a:rPr lang="en-GB" noProof="0" dirty="0" err="1"/>
              <a:t>Data.table</a:t>
            </a:r>
            <a:endParaRPr lang="en-GB" noProof="0" dirty="0"/>
          </a:p>
        </p:txBody>
      </p:sp>
      <p:sp>
        <p:nvSpPr>
          <p:cNvPr id="28" name="Flowchart: Off-page Connector 27"/>
          <p:cNvSpPr/>
          <p:nvPr/>
        </p:nvSpPr>
        <p:spPr>
          <a:xfrm>
            <a:off x="8637215" y="161022"/>
            <a:ext cx="327273" cy="295200"/>
          </a:xfrm>
          <a:prstGeom prst="flowChartOffpageConnector">
            <a:avLst/>
          </a:prstGeom>
          <a:solidFill>
            <a:srgbClr val="525068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2884D344-3BA6-42E8-A0C4-6D0A4B1FC1B0}" type="slidenum">
              <a:rPr lang="en-US" sz="1100" b="1" smtClean="0"/>
              <a:t>33</a:t>
            </a:fld>
            <a:endParaRPr lang="en-US" sz="1100" b="1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C0C76C7-E9E9-40B9-8C62-C5AF5FDD62B3}"/>
              </a:ext>
            </a:extLst>
          </p:cNvPr>
          <p:cNvSpPr txBox="1">
            <a:spLocks/>
          </p:cNvSpPr>
          <p:nvPr/>
        </p:nvSpPr>
        <p:spPr>
          <a:xfrm>
            <a:off x="501582" y="2008448"/>
            <a:ext cx="3140666" cy="27665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600" b="1" dirty="0"/>
              <a:t>Properties</a:t>
            </a:r>
            <a:endParaRPr lang="en-GB" sz="1200" b="1" dirty="0"/>
          </a:p>
          <a:p>
            <a:r>
              <a:rPr lang="en-GB" dirty="0">
                <a:solidFill>
                  <a:schemeClr val="tx1"/>
                </a:solidFill>
              </a:rPr>
              <a:t>Syntax and usage is similar to </a:t>
            </a:r>
            <a:r>
              <a:rPr lang="en-GB" b="1" dirty="0" err="1">
                <a:solidFill>
                  <a:schemeClr val="tx1"/>
                </a:solidFill>
                <a:highlight>
                  <a:srgbClr val="F2F2F2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data.frame</a:t>
            </a:r>
            <a:endParaRPr lang="en-GB" b="1" dirty="0">
              <a:solidFill>
                <a:schemeClr val="tx1"/>
              </a:solidFill>
              <a:highlight>
                <a:srgbClr val="F2F2F2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dirty="0">
                <a:solidFill>
                  <a:schemeClr val="tx1"/>
                </a:solidFill>
              </a:rPr>
              <a:t>It's extremely fast
It offers tools for: 
Data aggregate</a:t>
            </a:r>
          </a:p>
          <a:p>
            <a:pPr lvl="1"/>
            <a:r>
              <a:rPr lang="en-GB" sz="1400" dirty="0">
                <a:solidFill>
                  <a:schemeClr val="tx1"/>
                </a:solidFill>
              </a:rPr>
              <a:t>Update cells
Join tables</a:t>
            </a:r>
          </a:p>
          <a:p>
            <a:r>
              <a:rPr lang="en-GB" dirty="0">
                <a:solidFill>
                  <a:schemeClr val="tx1"/>
                </a:solidFill>
              </a:rPr>
              <a:t>Allows elegant notation
</a:t>
            </a:r>
            <a:r>
              <a:rPr lang="en-GB" b="1" dirty="0">
                <a:solidFill>
                  <a:schemeClr val="tx1"/>
                </a:solidFill>
              </a:rPr>
              <a:t>No dependencies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34F19E5-6034-4522-9C04-2AB27B259CD2}"/>
              </a:ext>
            </a:extLst>
          </p:cNvPr>
          <p:cNvSpPr/>
          <p:nvPr/>
        </p:nvSpPr>
        <p:spPr>
          <a:xfrm>
            <a:off x="4548728" y="1923678"/>
            <a:ext cx="2977097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GB" sz="2800">
                <a:solidFill>
                  <a:srgbClr val="000000"/>
                </a:solidFill>
                <a:latin typeface="Courier New" panose="02070309020205020404" pitchFamily="49" charset="0"/>
              </a:rPr>
              <a:t>DT</a:t>
            </a:r>
            <a:r>
              <a:rPr lang="en-GB" sz="2800" b="1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GB" sz="28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2800" b="1" err="1">
                <a:solidFill>
                  <a:schemeClr val="accent5"/>
                </a:solidFill>
                <a:latin typeface="Courier New" panose="02070309020205020404" pitchFamily="49" charset="0"/>
              </a:rPr>
              <a:t>i</a:t>
            </a:r>
            <a:r>
              <a:rPr lang="en-GB" sz="280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GB" sz="2800" b="1">
                <a:solidFill>
                  <a:schemeClr val="accent2"/>
                </a:solidFill>
                <a:latin typeface="Courier New" panose="02070309020205020404" pitchFamily="49" charset="0"/>
              </a:rPr>
              <a:t>j</a:t>
            </a:r>
            <a:r>
              <a:rPr lang="en-GB" sz="280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GB" sz="2800" b="1">
                <a:solidFill>
                  <a:schemeClr val="accent3"/>
                </a:solidFill>
                <a:latin typeface="Courier New" panose="02070309020205020404" pitchFamily="49" charset="0"/>
              </a:rPr>
              <a:t>by</a:t>
            </a:r>
            <a:r>
              <a:rPr lang="en-GB" sz="2800" b="1">
                <a:solidFill>
                  <a:srgbClr val="000080"/>
                </a:solidFill>
                <a:latin typeface="Courier New" panose="02070309020205020404" pitchFamily="49" charset="0"/>
              </a:rPr>
              <a:t>]</a:t>
            </a:r>
            <a:endParaRPr lang="en-GB" sz="28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7CC68D-64D8-4AC8-B225-7FF679521513}"/>
              </a:ext>
            </a:extLst>
          </p:cNvPr>
          <p:cNvSpPr txBox="1"/>
          <p:nvPr/>
        </p:nvSpPr>
        <p:spPr>
          <a:xfrm>
            <a:off x="3850447" y="3012478"/>
            <a:ext cx="864096" cy="369332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Where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761F47F-F79A-4FD6-8F64-7410A62FD9C9}"/>
              </a:ext>
            </a:extLst>
          </p:cNvPr>
          <p:cNvSpPr txBox="1"/>
          <p:nvPr/>
        </p:nvSpPr>
        <p:spPr>
          <a:xfrm>
            <a:off x="5807061" y="3012478"/>
            <a:ext cx="864096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What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878DFC-7EE3-4783-8595-4B7F9074833B}"/>
              </a:ext>
            </a:extLst>
          </p:cNvPr>
          <p:cNvSpPr txBox="1"/>
          <p:nvPr/>
        </p:nvSpPr>
        <p:spPr>
          <a:xfrm>
            <a:off x="7453793" y="3012478"/>
            <a:ext cx="864096" cy="369332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Which</a:t>
            </a:r>
          </a:p>
        </p:txBody>
      </p:sp>
    </p:spTree>
    <p:extLst>
      <p:ext uri="{BB962C8B-B14F-4D97-AF65-F5344CB8AC3E}">
        <p14:creationId xmlns:p14="http://schemas.microsoft.com/office/powerpoint/2010/main" val="2970734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 err="1"/>
              <a:t>Data.table</a:t>
            </a:r>
            <a:endParaRPr lang="en-GB" noProof="0" dirty="0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481053" y="809874"/>
            <a:ext cx="8229600" cy="363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s-ES" sz="1400" dirty="0" err="1">
                <a:solidFill>
                  <a:schemeClr val="bg1">
                    <a:lumMod val="65000"/>
                  </a:schemeClr>
                </a:solidFill>
                <a:latin typeface="+mj-lt"/>
              </a:rPr>
              <a:t>Continuation</a:t>
            </a:r>
            <a:endParaRPr lang="en-US" sz="1400" b="1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15" name="Flowchart: Off-page Connector 14"/>
          <p:cNvSpPr/>
          <p:nvPr/>
        </p:nvSpPr>
        <p:spPr>
          <a:xfrm>
            <a:off x="8637215" y="161022"/>
            <a:ext cx="327273" cy="295200"/>
          </a:xfrm>
          <a:prstGeom prst="flowChartOffpageConnector">
            <a:avLst/>
          </a:prstGeom>
          <a:solidFill>
            <a:srgbClr val="525068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B314885B-11A3-46E9-92CB-9F15CF7753EE}" type="slidenum">
              <a:rPr lang="es-HN" sz="1100" b="1"/>
              <a:pPr algn="ctr"/>
              <a:t>34</a:t>
            </a:fld>
            <a:endParaRPr lang="en-US" sz="1100" b="1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D68BB94-1A56-4D04-8FF9-1341DF5089BB}"/>
              </a:ext>
            </a:extLst>
          </p:cNvPr>
          <p:cNvSpPr/>
          <p:nvPr/>
        </p:nvSpPr>
        <p:spPr>
          <a:xfrm>
            <a:off x="733173" y="1715780"/>
            <a:ext cx="7677653" cy="3016210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spAutoFit/>
          </a:bodyPr>
          <a:lstStyle/>
          <a:p>
            <a:r>
              <a:rPr lang="fr-FR" sz="1000" dirty="0">
                <a:solidFill>
                  <a:srgbClr val="8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matrix</a:t>
            </a:r>
            <a:r>
              <a:rPr lang="fr-FR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data.table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d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&lt;-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data.table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mtcars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keep.rownames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en-GB" sz="1000" b="1" dirty="0">
                <a:solidFill>
                  <a:srgbClr val="0000FF"/>
                </a:solidFill>
                <a:latin typeface="Courier New" panose="02070309020205020404" pitchFamily="49" charset="0"/>
              </a:rPr>
              <a:t>TRUE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endParaRPr lang="en-GB" sz="1000" b="1" dirty="0"/>
          </a:p>
          <a:p>
            <a:endParaRPr lang="es-ES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&gt;	         </a:t>
            </a:r>
            <a:r>
              <a:rPr lang="es-ES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rn</a:t>
            </a:r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s-ES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mpg</a:t>
            </a:r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s-ES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cyl</a:t>
            </a:r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s-ES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disp</a:t>
            </a:r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 hp </a:t>
            </a:r>
            <a:r>
              <a:rPr lang="es-ES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drat</a:t>
            </a:r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s-ES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wt</a:t>
            </a:r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s-ES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qsec</a:t>
            </a:r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vs am </a:t>
            </a:r>
            <a:r>
              <a:rPr lang="es-ES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gear</a:t>
            </a:r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s-ES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carb</a:t>
            </a:r>
            <a:endParaRPr lang="es-ES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1:           Mazda RX4 21.0   6 160.0 110 3.90 2.620 16.46  0  1    4    4</a:t>
            </a:r>
          </a:p>
          <a:p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2:       Mazda RX4 </a:t>
            </a:r>
            <a:r>
              <a:rPr lang="es-ES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Wag</a:t>
            </a:r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21.0   6 160.0 110 3.90 2.875 17.02  0  1    4    4</a:t>
            </a:r>
          </a:p>
          <a:p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3:          Datsun 710 22.8   4 108.0  93 3.85 2.320 18.61  1  1    4    1</a:t>
            </a:r>
          </a:p>
          <a:p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4:      </a:t>
            </a:r>
            <a:r>
              <a:rPr lang="es-ES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Hornet</a:t>
            </a:r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4 Drive 21.4   6 258.0 110 3.08 3.215 19.44  1  0    3    1</a:t>
            </a:r>
          </a:p>
          <a:p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5:   </a:t>
            </a:r>
            <a:r>
              <a:rPr lang="es-ES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Hornet</a:t>
            </a:r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s-ES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Sportabout</a:t>
            </a:r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18.7   8 360.0 175 3.15 3.440 17.02  0  0    3    2</a:t>
            </a:r>
          </a:p>
          <a:p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6:             </a:t>
            </a:r>
            <a:r>
              <a:rPr lang="es-ES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Valiant</a:t>
            </a:r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18.1   6 225.0 105 2.76 3.460 20.22  1  0    3    1</a:t>
            </a:r>
          </a:p>
          <a:p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7:          Duster 360 14.3   8 360.0 245 3.21 3.570 15.84  0  0    3    4</a:t>
            </a:r>
          </a:p>
          <a:p>
            <a:endParaRPr lang="es-E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 How to perform simple extraction operations?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s-E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d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cyl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&gt;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4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]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				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 Filter with a simple logical test 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d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rn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804000"/>
                </a:solidFill>
                <a:latin typeface="Courier New" panose="02070309020205020404" pitchFamily="49" charset="0"/>
              </a:rPr>
              <a:t>%in%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c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808080"/>
                </a:solidFill>
                <a:latin typeface="Courier New" panose="02070309020205020404" pitchFamily="49" charset="0"/>
              </a:rPr>
              <a:t>"Mazda RX4"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GB" sz="1000" dirty="0">
                <a:solidFill>
                  <a:srgbClr val="808080"/>
                </a:solidFill>
                <a:latin typeface="Courier New" panose="02070309020205020404" pitchFamily="49" charset="0"/>
              </a:rPr>
              <a:t>"Hornet </a:t>
            </a:r>
            <a:r>
              <a:rPr lang="en-GB" sz="1000" dirty="0" err="1">
                <a:solidFill>
                  <a:srgbClr val="808080"/>
                </a:solidFill>
                <a:latin typeface="Courier New" panose="02070309020205020404" pitchFamily="49" charset="0"/>
              </a:rPr>
              <a:t>Sportabout</a:t>
            </a:r>
            <a:r>
              <a:rPr lang="en-GB" sz="1000" dirty="0">
                <a:solidFill>
                  <a:srgbClr val="808080"/>
                </a:solidFill>
                <a:latin typeface="Courier New" panose="02070309020205020404" pitchFamily="49" charset="0"/>
              </a:rPr>
              <a:t>"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)]</a:t>
            </a:r>
            <a:r>
              <a:rPr lang="en-GB" sz="1000" b="1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 </a:t>
            </a:r>
            <a:r>
              <a:rPr lang="en-GB" sz="1000" dirty="0" err="1">
                <a:solidFill>
                  <a:srgbClr val="008000"/>
                </a:solidFill>
                <a:latin typeface="Courier New" panose="02070309020205020404" pitchFamily="49" charset="0"/>
              </a:rPr>
              <a:t>Elementros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 within a vector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d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rn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804000"/>
                </a:solidFill>
                <a:latin typeface="Courier New" panose="02070309020205020404" pitchFamily="49" charset="0"/>
              </a:rPr>
              <a:t>%like%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808080"/>
                </a:solidFill>
                <a:latin typeface="Courier New" panose="02070309020205020404" pitchFamily="49" charset="0"/>
              </a:rPr>
              <a:t>"Mazda"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]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			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 Extract similar elements 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0511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 err="1"/>
              <a:t>Data.table</a:t>
            </a:r>
            <a:endParaRPr lang="en-GB" noProof="0" dirty="0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481053" y="809874"/>
            <a:ext cx="8229600" cy="363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s-ES" sz="1400" dirty="0" err="1">
                <a:solidFill>
                  <a:schemeClr val="bg1">
                    <a:lumMod val="65000"/>
                  </a:schemeClr>
                </a:solidFill>
                <a:latin typeface="+mj-lt"/>
              </a:rPr>
              <a:t>Continuation</a:t>
            </a:r>
            <a:endParaRPr lang="en-US" sz="1400" b="1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15" name="Flowchart: Off-page Connector 14"/>
          <p:cNvSpPr/>
          <p:nvPr/>
        </p:nvSpPr>
        <p:spPr>
          <a:xfrm>
            <a:off x="8637215" y="161022"/>
            <a:ext cx="327273" cy="295200"/>
          </a:xfrm>
          <a:prstGeom prst="flowChartOffpageConnector">
            <a:avLst/>
          </a:prstGeom>
          <a:solidFill>
            <a:srgbClr val="525068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B314885B-11A3-46E9-92CB-9F15CF7753EE}" type="slidenum">
              <a:rPr lang="es-HN" sz="1100" b="1"/>
              <a:pPr algn="ctr"/>
              <a:t>35</a:t>
            </a:fld>
            <a:endParaRPr lang="en-US" sz="1100" b="1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478CAF7-69C8-4E21-97DC-AA1C7D4E5B84}"/>
              </a:ext>
            </a:extLst>
          </p:cNvPr>
          <p:cNvSpPr/>
          <p:nvPr/>
        </p:nvSpPr>
        <p:spPr>
          <a:xfrm>
            <a:off x="733173" y="1857673"/>
            <a:ext cx="7677653" cy="28623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 Summarise data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d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.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g_mean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mean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cyl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	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 By group 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by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gear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]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d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.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g_mean2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mean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cyl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by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.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gear, vs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)]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	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 Multiple groups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d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Ref_col_mean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:=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mean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hp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	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 Multiple-groups and create a new column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by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.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gear, vs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)]</a:t>
            </a:r>
          </a:p>
          <a:p>
            <a:endParaRPr lang="en-GB" sz="1000" b="1" dirty="0">
              <a:solidFill>
                <a:srgbClr val="000080"/>
              </a:solidFill>
              <a:latin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d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.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808080"/>
                </a:solidFill>
                <a:latin typeface="Courier New" panose="02070309020205020404" pitchFamily="49" charset="0"/>
              </a:rPr>
              <a:t>“</a:t>
            </a:r>
            <a:r>
              <a:rPr lang="en-GB" sz="1000" dirty="0" err="1">
                <a:solidFill>
                  <a:srgbClr val="808080"/>
                </a:solidFill>
                <a:latin typeface="Courier New" panose="02070309020205020404" pitchFamily="49" charset="0"/>
              </a:rPr>
              <a:t>mean_hp</a:t>
            </a:r>
            <a:r>
              <a:rPr lang="en-GB" sz="1000" dirty="0">
                <a:solidFill>
                  <a:srgbClr val="808080"/>
                </a:solidFill>
                <a:latin typeface="Courier New" panose="02070309020205020404" pitchFamily="49" charset="0"/>
              </a:rPr>
              <a:t>"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GB" sz="1000" dirty="0">
                <a:solidFill>
                  <a:srgbClr val="808080"/>
                </a:solidFill>
                <a:latin typeface="Courier New" panose="02070309020205020404" pitchFamily="49" charset="0"/>
              </a:rPr>
              <a:t>“</a:t>
            </a:r>
            <a:r>
              <a:rPr lang="en-GB" sz="1000" dirty="0" err="1">
                <a:solidFill>
                  <a:srgbClr val="808080"/>
                </a:solidFill>
                <a:latin typeface="Courier New" panose="02070309020205020404" pitchFamily="49" charset="0"/>
              </a:rPr>
              <a:t>mean_cyl</a:t>
            </a:r>
            <a:r>
              <a:rPr lang="en-GB" sz="1000" dirty="0">
                <a:solidFill>
                  <a:srgbClr val="808080"/>
                </a:solidFill>
                <a:latin typeface="Courier New" panose="02070309020205020404" pitchFamily="49" charset="0"/>
              </a:rPr>
              <a:t>"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):=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	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 # Multiple-groups and multiple columns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	.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mean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hp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	  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mean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cyl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by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.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gear, vs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)]</a:t>
            </a:r>
          </a:p>
          <a:p>
            <a:endParaRPr lang="en-GB" sz="1000" dirty="0"/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d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mean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wt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vs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0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])/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mean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wt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vs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1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])] 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 Vector within a column</a:t>
            </a:r>
            <a:endParaRPr lang="en-GB" sz="1000" dirty="0"/>
          </a:p>
          <a:p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4857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49A589E-2584-4B5E-AB84-C574A917E904}"/>
              </a:ext>
            </a:extLst>
          </p:cNvPr>
          <p:cNvSpPr/>
          <p:nvPr/>
        </p:nvSpPr>
        <p:spPr>
          <a:xfrm>
            <a:off x="733173" y="1715780"/>
            <a:ext cx="7677653" cy="30162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 Summarise data</a:t>
            </a:r>
          </a:p>
          <a:p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d &lt;- 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data.table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mtcars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d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.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m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mean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cyl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		     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 By group 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by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gear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]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d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.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m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mean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cyl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by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.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gear, vs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)]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	     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 Multiple groups 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d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m_hp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:=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mean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hp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		     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 Multiple-groups and create a new column 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by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.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gear, vs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)]</a:t>
            </a:r>
          </a:p>
          <a:p>
            <a:endParaRPr lang="en-GB" sz="1000" b="1" dirty="0">
              <a:solidFill>
                <a:srgbClr val="000080"/>
              </a:solidFill>
              <a:latin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d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.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808080"/>
                </a:solidFill>
                <a:latin typeface="Courier New" panose="02070309020205020404" pitchFamily="49" charset="0"/>
              </a:rPr>
              <a:t>“</a:t>
            </a:r>
            <a:r>
              <a:rPr lang="en-GB" sz="1000" dirty="0" err="1">
                <a:solidFill>
                  <a:srgbClr val="808080"/>
                </a:solidFill>
                <a:latin typeface="Courier New" panose="02070309020205020404" pitchFamily="49" charset="0"/>
              </a:rPr>
              <a:t>m_hp</a:t>
            </a:r>
            <a:r>
              <a:rPr lang="en-GB" sz="1000" dirty="0">
                <a:solidFill>
                  <a:srgbClr val="808080"/>
                </a:solidFill>
                <a:latin typeface="Courier New" panose="02070309020205020404" pitchFamily="49" charset="0"/>
              </a:rPr>
              <a:t>"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GB" sz="1000" dirty="0">
                <a:solidFill>
                  <a:srgbClr val="808080"/>
                </a:solidFill>
                <a:latin typeface="Courier New" panose="02070309020205020404" pitchFamily="49" charset="0"/>
              </a:rPr>
              <a:t>“</a:t>
            </a:r>
            <a:r>
              <a:rPr lang="en-GB" sz="1000" dirty="0" err="1">
                <a:solidFill>
                  <a:srgbClr val="808080"/>
                </a:solidFill>
                <a:latin typeface="Courier New" panose="02070309020205020404" pitchFamily="49" charset="0"/>
              </a:rPr>
              <a:t>m_cyl</a:t>
            </a:r>
            <a:r>
              <a:rPr lang="en-GB" sz="1000" dirty="0">
                <a:solidFill>
                  <a:srgbClr val="808080"/>
                </a:solidFill>
                <a:latin typeface="Courier New" panose="02070309020205020404" pitchFamily="49" charset="0"/>
              </a:rPr>
              <a:t>"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):=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	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     # Multiple-groups and multiple columns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	.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mean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hp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	  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mean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cyl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by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.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gear, vs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)]</a:t>
            </a:r>
          </a:p>
          <a:p>
            <a:endParaRPr lang="en-GB" sz="1000" dirty="0"/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d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mean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wt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vs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0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])/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mean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wt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vs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1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])] 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 Vector within a column</a:t>
            </a:r>
            <a:endParaRPr lang="en-GB" sz="1000" dirty="0"/>
          </a:p>
          <a:p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F16AFF0-49B4-446B-AD37-1932A6DA484B}"/>
              </a:ext>
            </a:extLst>
          </p:cNvPr>
          <p:cNvSpPr txBox="1">
            <a:spLocks/>
          </p:cNvSpPr>
          <p:nvPr/>
        </p:nvSpPr>
        <p:spPr>
          <a:xfrm>
            <a:off x="469127" y="1128870"/>
            <a:ext cx="8229600" cy="363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000" dirty="0">
                <a:solidFill>
                  <a:schemeClr val="bg1"/>
                </a:solidFill>
                <a:latin typeface="+mn-lt"/>
              </a:rPr>
              <a:t>For example</a:t>
            </a:r>
          </a:p>
        </p:txBody>
      </p:sp>
      <p:sp>
        <p:nvSpPr>
          <p:cNvPr id="9" name="Title 13">
            <a:extLst>
              <a:ext uri="{FF2B5EF4-FFF2-40B4-BE49-F238E27FC236}">
                <a16:creationId xmlns:a16="http://schemas.microsoft.com/office/drawing/2014/main" id="{4E2DF935-D099-44D7-869F-255EDDBC4879}"/>
              </a:ext>
            </a:extLst>
          </p:cNvPr>
          <p:cNvSpPr>
            <a:spLocks noGrp="1"/>
          </p:cNvSpPr>
          <p:nvPr/>
        </p:nvSpPr>
        <p:spPr>
          <a:xfrm>
            <a:off x="445274" y="340300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GB" sz="5400" dirty="0">
                <a:solidFill>
                  <a:schemeClr val="bg1"/>
                </a:solidFill>
              </a:rPr>
              <a:t>Time to program</a:t>
            </a:r>
          </a:p>
        </p:txBody>
      </p:sp>
    </p:spTree>
    <p:extLst>
      <p:ext uri="{BB962C8B-B14F-4D97-AF65-F5344CB8AC3E}">
        <p14:creationId xmlns:p14="http://schemas.microsoft.com/office/powerpoint/2010/main" val="2310409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6" dur="50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Pipes</a:t>
            </a: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481053" y="809874"/>
            <a:ext cx="8229600" cy="363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Moving  A </a:t>
            </a:r>
            <a:r>
              <a:rPr lang="en-US" sz="1400" b="1" dirty="0">
                <a:solidFill>
                  <a:schemeClr val="accent2"/>
                </a:solidFill>
                <a:latin typeface="+mj-lt"/>
              </a:rPr>
              <a:t>%&gt;%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B</a:t>
            </a:r>
            <a:endParaRPr lang="en-US" sz="1400" b="1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15" name="Flowchart: Off-page Connector 14"/>
          <p:cNvSpPr/>
          <p:nvPr/>
        </p:nvSpPr>
        <p:spPr>
          <a:xfrm>
            <a:off x="8637215" y="161022"/>
            <a:ext cx="327273" cy="295200"/>
          </a:xfrm>
          <a:prstGeom prst="flowChartOffpageConnector">
            <a:avLst/>
          </a:prstGeom>
          <a:solidFill>
            <a:srgbClr val="525068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B314885B-11A3-46E9-92CB-9F15CF7753EE}" type="slidenum">
              <a:rPr lang="es-HN" sz="1100" b="1"/>
              <a:pPr algn="ctr"/>
              <a:t>37</a:t>
            </a:fld>
            <a:endParaRPr lang="en-US" sz="1100" b="1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61F1B5F-CAD6-4746-81C1-6A8EBF2390B9}"/>
              </a:ext>
            </a:extLst>
          </p:cNvPr>
          <p:cNvSpPr txBox="1">
            <a:spLocks/>
          </p:cNvSpPr>
          <p:nvPr/>
        </p:nvSpPr>
        <p:spPr>
          <a:xfrm>
            <a:off x="481053" y="2283716"/>
            <a:ext cx="3343796" cy="25454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b="1" dirty="0"/>
              <a:t>The %&gt;% operator</a:t>
            </a:r>
          </a:p>
          <a:p>
            <a:r>
              <a:rPr lang="en-GB" sz="1200" dirty="0">
                <a:solidFill>
                  <a:schemeClr val="tx1"/>
                </a:solidFill>
              </a:rPr>
              <a:t>One of the most useful and powerful elements of R.
</a:t>
            </a:r>
            <a:r>
              <a:rPr lang="en-US" sz="1200" dirty="0">
                <a:solidFill>
                  <a:schemeClr val="tx1"/>
                </a:solidFill>
              </a:rPr>
              <a:t>The operator ¨%&gt;% </a:t>
            </a:r>
            <a:r>
              <a:rPr lang="en-GB" sz="1200" dirty="0">
                <a:solidFill>
                  <a:schemeClr val="tx1"/>
                </a:solidFill>
              </a:rPr>
              <a:t>helps structure the code and minimizes the creation of "transitional variables.</a:t>
            </a:r>
          </a:p>
          <a:p>
            <a:r>
              <a:rPr lang="en-US" sz="1200" dirty="0">
                <a:solidFill>
                  <a:schemeClr val="tx1"/>
                </a:solidFill>
              </a:rPr>
              <a:t>Requires package </a:t>
            </a:r>
            <a:r>
              <a:rPr lang="en-GB" sz="1000" dirty="0" err="1">
                <a:solidFill>
                  <a:srgbClr val="000000"/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magrittr</a:t>
            </a:r>
            <a:r>
              <a:rPr lang="en-GB" sz="1200" dirty="0">
                <a:solidFill>
                  <a:schemeClr val="tx1"/>
                </a:solidFill>
              </a:rPr>
              <a:t> o </a:t>
            </a:r>
            <a:r>
              <a:rPr lang="en-GB" sz="1000" dirty="0" err="1">
                <a:solidFill>
                  <a:srgbClr val="000000"/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tidyverse</a:t>
            </a:r>
            <a:r>
              <a:rPr lang="en-GB" sz="1000" dirty="0">
                <a:solidFill>
                  <a:srgbClr val="000000"/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  <a:p>
            <a:r>
              <a:rPr lang="en-GB" sz="1200" dirty="0">
                <a:solidFill>
                  <a:schemeClr val="tx1"/>
                </a:solidFill>
              </a:rPr>
              <a:t>The basic idea:</a:t>
            </a:r>
          </a:p>
          <a:p>
            <a:pPr lvl="1"/>
            <a:r>
              <a:rPr lang="en-US" dirty="0">
                <a:solidFill>
                  <a:schemeClr val="tx2">
                    <a:lumMod val="50000"/>
                  </a:schemeClr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x %&gt;% f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is 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f(x)</a:t>
            </a:r>
          </a:p>
          <a:p>
            <a:pPr lvl="1"/>
            <a:r>
              <a:rPr lang="en-US" dirty="0">
                <a:solidFill>
                  <a:schemeClr val="tx2">
                    <a:lumMod val="50000"/>
                  </a:schemeClr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x %&gt;% f %&gt;% g %&gt;% h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is 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h(g(f(x)))</a:t>
            </a:r>
            <a:endParaRPr lang="en-GB" dirty="0">
              <a:solidFill>
                <a:schemeClr val="tx2">
                  <a:lumMod val="50000"/>
                </a:schemeClr>
              </a:solidFill>
              <a:highlight>
                <a:srgbClr val="C0C0C0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8" name="Picture 17" descr="A close up of a sign&#10;&#10;Description automatically generated">
            <a:extLst>
              <a:ext uri="{FF2B5EF4-FFF2-40B4-BE49-F238E27FC236}">
                <a16:creationId xmlns:a16="http://schemas.microsoft.com/office/drawing/2014/main" id="{9A165470-26DC-4C32-9F88-89B6F49D171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379167"/>
            <a:ext cx="756717" cy="87653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B315428E-A645-4759-993E-06D1325FDCC2}"/>
              </a:ext>
            </a:extLst>
          </p:cNvPr>
          <p:cNvSpPr/>
          <p:nvPr/>
        </p:nvSpPr>
        <p:spPr>
          <a:xfrm>
            <a:off x="4307183" y="2355726"/>
            <a:ext cx="4544834" cy="18158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GB" sz="2800" dirty="0">
                <a:solidFill>
                  <a:srgbClr val="000000"/>
                </a:solidFill>
                <a:latin typeface="Courier New" panose="02070309020205020404" pitchFamily="49" charset="0"/>
              </a:rPr>
              <a:t>Object %&gt;% </a:t>
            </a:r>
          </a:p>
          <a:p>
            <a:r>
              <a:rPr lang="en-GB" sz="2800" dirty="0">
                <a:solidFill>
                  <a:srgbClr val="000000"/>
                </a:solidFill>
                <a:latin typeface="Courier New" panose="02070309020205020404" pitchFamily="49" charset="0"/>
              </a:rPr>
              <a:t>	function</a:t>
            </a:r>
            <a:r>
              <a:rPr lang="es-ES" sz="2800" dirty="0">
                <a:solidFill>
                  <a:srgbClr val="000000"/>
                </a:solidFill>
                <a:latin typeface="Courier New" panose="02070309020205020404" pitchFamily="49" charset="0"/>
              </a:rPr>
              <a:t>1(.)</a:t>
            </a:r>
            <a:r>
              <a:rPr lang="en-GB" sz="2800" dirty="0">
                <a:solidFill>
                  <a:srgbClr val="000000"/>
                </a:solidFill>
                <a:latin typeface="Courier New" panose="02070309020205020404" pitchFamily="49" charset="0"/>
              </a:rPr>
              <a:t> %&gt;%</a:t>
            </a:r>
          </a:p>
          <a:p>
            <a:r>
              <a:rPr lang="en-GB" sz="2800" dirty="0">
                <a:solidFill>
                  <a:srgbClr val="000000"/>
                </a:solidFill>
                <a:latin typeface="Courier New" panose="02070309020205020404" pitchFamily="49" charset="0"/>
              </a:rPr>
              <a:t>	function2(.) -&gt;</a:t>
            </a:r>
          </a:p>
          <a:p>
            <a:r>
              <a:rPr lang="en-GB" sz="2800" dirty="0">
                <a:solidFill>
                  <a:srgbClr val="000000"/>
                </a:solidFill>
                <a:latin typeface="Courier New" panose="02070309020205020404" pitchFamily="49" charset="0"/>
              </a:rPr>
              <a:t>	result</a:t>
            </a:r>
            <a:endParaRPr lang="es-ES" sz="2800" dirty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735D6789-8B42-451C-A897-71B3BE319D02}"/>
              </a:ext>
            </a:extLst>
          </p:cNvPr>
          <p:cNvCxnSpPr>
            <a:cxnSpLocks/>
          </p:cNvCxnSpPr>
          <p:nvPr/>
        </p:nvCxnSpPr>
        <p:spPr>
          <a:xfrm rot="16200000" flipV="1">
            <a:off x="6526436" y="1851673"/>
            <a:ext cx="1008115" cy="1008110"/>
          </a:xfrm>
          <a:prstGeom prst="bentConnector3">
            <a:avLst>
              <a:gd name="adj1" fmla="val 99551"/>
            </a:avLst>
          </a:prstGeom>
          <a:ln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D597238-FE57-4B83-8603-F35233EC3D2A}"/>
              </a:ext>
            </a:extLst>
          </p:cNvPr>
          <p:cNvSpPr txBox="1"/>
          <p:nvPr/>
        </p:nvSpPr>
        <p:spPr>
          <a:xfrm>
            <a:off x="4967926" y="1667004"/>
            <a:ext cx="1558512" cy="369332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Placeholder</a:t>
            </a:r>
          </a:p>
        </p:txBody>
      </p:sp>
    </p:spTree>
    <p:extLst>
      <p:ext uri="{BB962C8B-B14F-4D97-AF65-F5344CB8AC3E}">
        <p14:creationId xmlns:p14="http://schemas.microsoft.com/office/powerpoint/2010/main" val="1578991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Pipes</a:t>
            </a:r>
          </a:p>
        </p:txBody>
      </p:sp>
      <p:sp>
        <p:nvSpPr>
          <p:cNvPr id="15" name="Flowchart: Off-page Connector 14"/>
          <p:cNvSpPr/>
          <p:nvPr/>
        </p:nvSpPr>
        <p:spPr>
          <a:xfrm>
            <a:off x="8637215" y="161022"/>
            <a:ext cx="327273" cy="295200"/>
          </a:xfrm>
          <a:prstGeom prst="flowChartOffpageConnector">
            <a:avLst/>
          </a:prstGeom>
          <a:solidFill>
            <a:srgbClr val="525068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B314885B-11A3-46E9-92CB-9F15CF7753EE}" type="slidenum">
              <a:rPr lang="es-HN" sz="1100" b="1"/>
              <a:pPr algn="ctr"/>
              <a:t>38</a:t>
            </a:fld>
            <a:endParaRPr lang="en-US" sz="1100" b="1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61F1B5F-CAD6-4746-81C1-6A8EBF2390B9}"/>
              </a:ext>
            </a:extLst>
          </p:cNvPr>
          <p:cNvSpPr txBox="1">
            <a:spLocks/>
          </p:cNvSpPr>
          <p:nvPr/>
        </p:nvSpPr>
        <p:spPr>
          <a:xfrm>
            <a:off x="481053" y="2283716"/>
            <a:ext cx="3343796" cy="25454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b="1" dirty="0"/>
              <a:t>The %&gt;% operator</a:t>
            </a:r>
          </a:p>
          <a:p>
            <a:r>
              <a:rPr lang="en-GB" sz="1200" dirty="0">
                <a:solidFill>
                  <a:schemeClr val="tx1"/>
                </a:solidFill>
              </a:rPr>
              <a:t>One of the most useful and powerful elements of R.
</a:t>
            </a:r>
            <a:r>
              <a:rPr lang="en-US" sz="1200" dirty="0">
                <a:solidFill>
                  <a:schemeClr val="tx1"/>
                </a:solidFill>
              </a:rPr>
              <a:t>The operator ¨%&gt;% </a:t>
            </a:r>
            <a:r>
              <a:rPr lang="en-GB" sz="1200" dirty="0">
                <a:solidFill>
                  <a:schemeClr val="tx1"/>
                </a:solidFill>
              </a:rPr>
              <a:t>helps structure the code and minimizes the creation of "transitional variables.</a:t>
            </a:r>
          </a:p>
          <a:p>
            <a:r>
              <a:rPr lang="en-US" sz="1200" dirty="0">
                <a:solidFill>
                  <a:schemeClr val="tx1"/>
                </a:solidFill>
              </a:rPr>
              <a:t>Requires package </a:t>
            </a:r>
            <a:r>
              <a:rPr lang="en-GB" sz="1000" dirty="0" err="1">
                <a:solidFill>
                  <a:srgbClr val="000000"/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magrittr</a:t>
            </a:r>
            <a:r>
              <a:rPr lang="en-GB" sz="1200" dirty="0">
                <a:solidFill>
                  <a:schemeClr val="tx1"/>
                </a:solidFill>
              </a:rPr>
              <a:t> o </a:t>
            </a:r>
            <a:r>
              <a:rPr lang="en-GB" sz="1000" dirty="0" err="1">
                <a:solidFill>
                  <a:srgbClr val="000000"/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tidyverse</a:t>
            </a:r>
            <a:r>
              <a:rPr lang="en-GB" sz="1000" dirty="0">
                <a:solidFill>
                  <a:srgbClr val="000000"/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  <a:p>
            <a:r>
              <a:rPr lang="en-GB" sz="1200" dirty="0">
                <a:solidFill>
                  <a:schemeClr val="tx1"/>
                </a:solidFill>
              </a:rPr>
              <a:t>The basic idea:</a:t>
            </a:r>
          </a:p>
          <a:p>
            <a:pPr lvl="1"/>
            <a:r>
              <a:rPr lang="en-US" dirty="0">
                <a:solidFill>
                  <a:schemeClr val="tx2">
                    <a:lumMod val="50000"/>
                  </a:schemeClr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x %&gt;% f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is 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f(x)</a:t>
            </a:r>
          </a:p>
          <a:p>
            <a:pPr lvl="1"/>
            <a:r>
              <a:rPr lang="en-US" dirty="0">
                <a:solidFill>
                  <a:schemeClr val="tx2">
                    <a:lumMod val="50000"/>
                  </a:schemeClr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x %&gt;% f %&gt;% g %&gt;% h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is 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h(g(f(x)))</a:t>
            </a:r>
            <a:endParaRPr lang="en-GB" dirty="0">
              <a:solidFill>
                <a:schemeClr val="tx2">
                  <a:lumMod val="50000"/>
                </a:schemeClr>
              </a:solidFill>
              <a:highlight>
                <a:srgbClr val="C0C0C0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8" name="Picture 17" descr="A close up of a sign&#10;&#10;Description automatically generated">
            <a:extLst>
              <a:ext uri="{FF2B5EF4-FFF2-40B4-BE49-F238E27FC236}">
                <a16:creationId xmlns:a16="http://schemas.microsoft.com/office/drawing/2014/main" id="{9A165470-26DC-4C32-9F88-89B6F49D171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379167"/>
            <a:ext cx="756717" cy="87653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E09AF2D-C1D0-4CF0-9240-FA3DDA872AED}"/>
              </a:ext>
            </a:extLst>
          </p:cNvPr>
          <p:cNvSpPr/>
          <p:nvPr/>
        </p:nvSpPr>
        <p:spPr>
          <a:xfrm>
            <a:off x="4089870" y="2433059"/>
            <a:ext cx="4710981" cy="224676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spAutoFit/>
          </a:bodyPr>
          <a:lstStyle/>
          <a:p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 </a:t>
            </a:r>
            <a:r>
              <a:rPr lang="es-ES" sz="1000" dirty="0" err="1">
                <a:solidFill>
                  <a:srgbClr val="008000"/>
                </a:solidFill>
                <a:latin typeface="Courier New" panose="02070309020205020404" pitchFamily="49" charset="0"/>
              </a:rPr>
              <a:t>Extract</a:t>
            </a:r>
            <a:r>
              <a:rPr lang="es-ES" sz="1000" dirty="0">
                <a:solidFill>
                  <a:srgbClr val="008000"/>
                </a:solidFill>
                <a:latin typeface="Courier New" panose="02070309020205020404" pitchFamily="49" charset="0"/>
              </a:rPr>
              <a:t> </a:t>
            </a:r>
            <a:r>
              <a:rPr lang="es-ES" sz="1000" dirty="0" err="1">
                <a:solidFill>
                  <a:srgbClr val="008000"/>
                </a:solidFill>
                <a:latin typeface="Courier New" panose="02070309020205020404" pitchFamily="49" charset="0"/>
              </a:rPr>
              <a:t>values</a:t>
            </a:r>
            <a:r>
              <a:rPr lang="es-ES" sz="1000" dirty="0">
                <a:solidFill>
                  <a:srgbClr val="008000"/>
                </a:solidFill>
                <a:latin typeface="Courier New" panose="02070309020205020404" pitchFamily="49" charset="0"/>
              </a:rPr>
              <a:t>
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Subset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&lt;-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table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table</a:t>
            </a:r>
            <a:r>
              <a:rPr lang="en-GB" sz="1000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$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a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&gt;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808080"/>
                </a:solidFill>
                <a:latin typeface="Courier New" panose="02070309020205020404" pitchFamily="49" charset="0"/>
              </a:rPr>
              <a:t>"</a:t>
            </a:r>
            <a:r>
              <a:rPr lang="en-GB" sz="1000" dirty="0" err="1">
                <a:solidFill>
                  <a:srgbClr val="808080"/>
                </a:solidFill>
                <a:latin typeface="Courier New" panose="02070309020205020404" pitchFamily="49" charset="0"/>
              </a:rPr>
              <a:t>Value_x</a:t>
            </a:r>
            <a:r>
              <a:rPr lang="en-GB" sz="1000" dirty="0">
                <a:solidFill>
                  <a:srgbClr val="808080"/>
                </a:solidFill>
                <a:latin typeface="Courier New" panose="02070309020205020404" pitchFamily="49" charset="0"/>
              </a:rPr>
              <a:t>"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]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 </a:t>
            </a:r>
            <a:r>
              <a:rPr lang="es-ES" sz="1000" dirty="0" err="1">
                <a:solidFill>
                  <a:srgbClr val="008000"/>
                </a:solidFill>
                <a:latin typeface="Courier New" panose="02070309020205020404" pitchFamily="49" charset="0"/>
              </a:rPr>
              <a:t>Sumity</a:t>
            </a:r>
            <a:r>
              <a:rPr lang="es-ES" sz="1000" dirty="0">
                <a:solidFill>
                  <a:srgbClr val="008000"/>
                </a:solidFill>
                <a:latin typeface="Courier New" panose="02070309020205020404" pitchFamily="49" charset="0"/>
              </a:rPr>
              <a:t> the </a:t>
            </a:r>
            <a:r>
              <a:rPr lang="es-ES" sz="1000" dirty="0" err="1">
                <a:solidFill>
                  <a:srgbClr val="008000"/>
                </a:solidFill>
                <a:latin typeface="Courier New" panose="02070309020205020404" pitchFamily="49" charset="0"/>
              </a:rPr>
              <a:t>information</a:t>
            </a:r>
            <a:r>
              <a:rPr lang="es-ES" sz="1000" dirty="0">
                <a:solidFill>
                  <a:srgbClr val="008000"/>
                </a:solidFill>
                <a:latin typeface="Courier New" panose="02070309020205020404" pitchFamily="49" charset="0"/>
              </a:rPr>
              <a:t>
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mus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&lt;-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aggregate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test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~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condition, Subset, FUN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mean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stds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&lt;-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aggregate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test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~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condition, Subset, FUN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 err="1">
                <a:solidFill>
                  <a:srgbClr val="8000FF"/>
                </a:solidFill>
                <a:latin typeface="Courier New" panose="02070309020205020404" pitchFamily="49" charset="0"/>
              </a:rPr>
              <a:t>sd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summary_Ss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&lt;-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merge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mus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stds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by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808080"/>
                </a:solidFill>
                <a:latin typeface="Courier New" panose="02070309020205020404" pitchFamily="49" charset="0"/>
              </a:rPr>
              <a:t>"condition"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endParaRPr lang="en-GB" sz="1000" dirty="0"/>
          </a:p>
          <a:p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pt-BR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 Create the graph
</a:t>
            </a:r>
            <a:r>
              <a:rPr lang="en-GB" sz="1000" dirty="0" err="1">
                <a:solidFill>
                  <a:srgbClr val="8000FF"/>
                </a:solidFill>
                <a:latin typeface="Courier New" panose="02070309020205020404" pitchFamily="49" charset="0"/>
              </a:rPr>
              <a:t>colnames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summary_Ss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)&lt;-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c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808080"/>
                </a:solidFill>
                <a:latin typeface="Courier New" panose="02070309020205020404" pitchFamily="49" charset="0"/>
              </a:rPr>
              <a:t>"condition"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en-GB" sz="1000" dirty="0">
                <a:solidFill>
                  <a:srgbClr val="808080"/>
                </a:solidFill>
                <a:latin typeface="Courier New" panose="02070309020205020404" pitchFamily="49" charset="0"/>
              </a:rPr>
              <a:t>"</a:t>
            </a:r>
            <a:r>
              <a:rPr lang="en-GB" sz="1000" dirty="0" err="1">
                <a:solidFill>
                  <a:srgbClr val="808080"/>
                </a:solidFill>
                <a:latin typeface="Courier New" panose="02070309020205020404" pitchFamily="49" charset="0"/>
              </a:rPr>
              <a:t>mus</a:t>
            </a:r>
            <a:r>
              <a:rPr lang="en-GB" sz="1000" dirty="0">
                <a:solidFill>
                  <a:srgbClr val="808080"/>
                </a:solidFill>
                <a:latin typeface="Courier New" panose="02070309020205020404" pitchFamily="49" charset="0"/>
              </a:rPr>
              <a:t>"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en-GB" sz="1000" dirty="0">
                <a:solidFill>
                  <a:srgbClr val="808080"/>
                </a:solidFill>
                <a:latin typeface="Courier New" panose="02070309020205020404" pitchFamily="49" charset="0"/>
              </a:rPr>
              <a:t>"</a:t>
            </a:r>
            <a:r>
              <a:rPr lang="en-GB" sz="1000" dirty="0" err="1">
                <a:solidFill>
                  <a:srgbClr val="808080"/>
                </a:solidFill>
                <a:latin typeface="Courier New" panose="02070309020205020404" pitchFamily="49" charset="0"/>
              </a:rPr>
              <a:t>stds</a:t>
            </a:r>
            <a:r>
              <a:rPr lang="en-GB" sz="1000" dirty="0">
                <a:solidFill>
                  <a:srgbClr val="808080"/>
                </a:solidFill>
                <a:latin typeface="Courier New" panose="02070309020205020404" pitchFamily="49" charset="0"/>
              </a:rPr>
              <a:t>"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ggplot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summary_Ss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aes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x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condition, y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mus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+</a:t>
            </a:r>
            <a:endParaRPr lang="en-GB" sz="1000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000" b="1" dirty="0">
                <a:solidFill>
                  <a:srgbClr val="000000"/>
                </a:solidFill>
                <a:latin typeface="Courier New" panose="02070309020205020404" pitchFamily="49" charset="0"/>
              </a:rPr>
              <a:t>       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geom_point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+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      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geom_errorbar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aes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ymin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mus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-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stds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		 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ymax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mus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+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stds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+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      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theme_bw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GB" sz="1000" dirty="0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16D3FE41-9054-4956-B7AE-5F74443879C8}"/>
              </a:ext>
            </a:extLst>
          </p:cNvPr>
          <p:cNvSpPr txBox="1">
            <a:spLocks/>
          </p:cNvSpPr>
          <p:nvPr/>
        </p:nvSpPr>
        <p:spPr>
          <a:xfrm>
            <a:off x="4089870" y="2026747"/>
            <a:ext cx="3672408" cy="29610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200" b="1" dirty="0"/>
              <a:t>Example: Representing averages by group
</a:t>
            </a:r>
            <a:endParaRPr lang="en-US" sz="1200" b="1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7A7980A-D718-4C66-8389-7550C406C8B7}"/>
              </a:ext>
            </a:extLst>
          </p:cNvPr>
          <p:cNvGrpSpPr/>
          <p:nvPr/>
        </p:nvGrpSpPr>
        <p:grpSpPr>
          <a:xfrm>
            <a:off x="3986095" y="2434898"/>
            <a:ext cx="4978393" cy="1242226"/>
            <a:chOff x="4096195" y="2398789"/>
            <a:chExt cx="4978393" cy="1242226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B7974F4-0199-4AAA-8BD3-680F3C1DED9C}"/>
                </a:ext>
              </a:extLst>
            </p:cNvPr>
            <p:cNvSpPr/>
            <p:nvPr/>
          </p:nvSpPr>
          <p:spPr>
            <a:xfrm>
              <a:off x="7438025" y="2398789"/>
              <a:ext cx="1636563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b="1" dirty="0">
                  <a:solidFill>
                    <a:srgbClr val="FF0000"/>
                  </a:solidFill>
                </a:rPr>
                <a:t>Stack of lazy variables
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662A3CB-ACED-4C50-8872-BBB659B818DD}"/>
                </a:ext>
              </a:extLst>
            </p:cNvPr>
            <p:cNvSpPr/>
            <p:nvPr/>
          </p:nvSpPr>
          <p:spPr>
            <a:xfrm>
              <a:off x="4096195" y="2418222"/>
              <a:ext cx="4710981" cy="1222793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D366DB70-861A-419C-83D1-2AA3F8747ED8}"/>
              </a:ext>
            </a:extLst>
          </p:cNvPr>
          <p:cNvSpPr txBox="1">
            <a:spLocks/>
          </p:cNvSpPr>
          <p:nvPr/>
        </p:nvSpPr>
        <p:spPr>
          <a:xfrm>
            <a:off x="481053" y="809874"/>
            <a:ext cx="8229600" cy="363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Moving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  A </a:t>
            </a:r>
            <a:r>
              <a:rPr lang="en-US" sz="1400" b="1" dirty="0">
                <a:solidFill>
                  <a:schemeClr val="accent2"/>
                </a:solidFill>
                <a:latin typeface="+mj-lt"/>
              </a:rPr>
              <a:t>%&gt;%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B</a:t>
            </a:r>
            <a:endParaRPr lang="en-US" sz="1400" b="1" dirty="0">
              <a:solidFill>
                <a:schemeClr val="accent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13901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Pipes</a:t>
            </a:r>
            <a:endParaRPr lang="en-GB" noProof="0" dirty="0"/>
          </a:p>
        </p:txBody>
      </p:sp>
      <p:sp>
        <p:nvSpPr>
          <p:cNvPr id="15" name="Flowchart: Off-page Connector 14"/>
          <p:cNvSpPr/>
          <p:nvPr/>
        </p:nvSpPr>
        <p:spPr>
          <a:xfrm>
            <a:off x="8637215" y="161022"/>
            <a:ext cx="327273" cy="295200"/>
          </a:xfrm>
          <a:prstGeom prst="flowChartOffpageConnector">
            <a:avLst/>
          </a:prstGeom>
          <a:solidFill>
            <a:srgbClr val="525068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B314885B-11A3-46E9-92CB-9F15CF7753EE}" type="slidenum">
              <a:rPr lang="es-HN" sz="1100" b="1"/>
              <a:pPr algn="ctr"/>
              <a:t>39</a:t>
            </a:fld>
            <a:endParaRPr lang="en-US" sz="1100" b="1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61F1B5F-CAD6-4746-81C1-6A8EBF2390B9}"/>
              </a:ext>
            </a:extLst>
          </p:cNvPr>
          <p:cNvSpPr txBox="1">
            <a:spLocks/>
          </p:cNvSpPr>
          <p:nvPr/>
        </p:nvSpPr>
        <p:spPr>
          <a:xfrm>
            <a:off x="481053" y="2283716"/>
            <a:ext cx="3343796" cy="25454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b="1" dirty="0"/>
              <a:t>The %&gt;% operator</a:t>
            </a:r>
          </a:p>
          <a:p>
            <a:r>
              <a:rPr lang="en-GB" sz="1200" dirty="0">
                <a:solidFill>
                  <a:schemeClr val="tx1"/>
                </a:solidFill>
              </a:rPr>
              <a:t>One of the most useful and powerful elements of R.
</a:t>
            </a:r>
            <a:r>
              <a:rPr lang="en-US" sz="1200" dirty="0">
                <a:solidFill>
                  <a:schemeClr val="tx1"/>
                </a:solidFill>
              </a:rPr>
              <a:t>The operator ¨%&gt;% </a:t>
            </a:r>
            <a:r>
              <a:rPr lang="en-GB" sz="1200" dirty="0">
                <a:solidFill>
                  <a:schemeClr val="tx1"/>
                </a:solidFill>
              </a:rPr>
              <a:t>helps structure the code and minimizes the creation of "transitional variables.</a:t>
            </a:r>
          </a:p>
          <a:p>
            <a:r>
              <a:rPr lang="en-US" sz="1200" dirty="0">
                <a:solidFill>
                  <a:schemeClr val="tx1"/>
                </a:solidFill>
              </a:rPr>
              <a:t>Requires package </a:t>
            </a:r>
            <a:r>
              <a:rPr lang="en-GB" sz="1000" dirty="0" err="1">
                <a:solidFill>
                  <a:srgbClr val="000000"/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magrittr</a:t>
            </a:r>
            <a:r>
              <a:rPr lang="en-GB" sz="1200" dirty="0">
                <a:solidFill>
                  <a:schemeClr val="tx1"/>
                </a:solidFill>
              </a:rPr>
              <a:t> o </a:t>
            </a:r>
            <a:r>
              <a:rPr lang="en-GB" sz="1000" dirty="0" err="1">
                <a:solidFill>
                  <a:srgbClr val="000000"/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tidyverse</a:t>
            </a:r>
            <a:r>
              <a:rPr lang="en-GB" sz="1000" dirty="0">
                <a:solidFill>
                  <a:srgbClr val="000000"/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  <a:p>
            <a:r>
              <a:rPr lang="en-GB" sz="1200" dirty="0">
                <a:solidFill>
                  <a:schemeClr val="tx1"/>
                </a:solidFill>
              </a:rPr>
              <a:t>The basic idea:</a:t>
            </a:r>
          </a:p>
          <a:p>
            <a:pPr lvl="1"/>
            <a:r>
              <a:rPr lang="en-US" dirty="0">
                <a:solidFill>
                  <a:schemeClr val="tx2">
                    <a:lumMod val="50000"/>
                  </a:schemeClr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x %&gt;% f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is 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f(x)</a:t>
            </a:r>
          </a:p>
          <a:p>
            <a:pPr lvl="1"/>
            <a:r>
              <a:rPr lang="en-US" dirty="0">
                <a:solidFill>
                  <a:schemeClr val="tx2">
                    <a:lumMod val="50000"/>
                  </a:schemeClr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x %&gt;% f %&gt;% g %&gt;% h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is 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h(g(f(x)))</a:t>
            </a:r>
            <a:endParaRPr lang="en-GB" dirty="0">
              <a:solidFill>
                <a:schemeClr val="tx2">
                  <a:lumMod val="50000"/>
                </a:schemeClr>
              </a:solidFill>
              <a:highlight>
                <a:srgbClr val="C0C0C0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8" name="Picture 17" descr="A close up of a sign&#10;&#10;Description automatically generated">
            <a:extLst>
              <a:ext uri="{FF2B5EF4-FFF2-40B4-BE49-F238E27FC236}">
                <a16:creationId xmlns:a16="http://schemas.microsoft.com/office/drawing/2014/main" id="{9A165470-26DC-4C32-9F88-89B6F49D171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379167"/>
            <a:ext cx="756717" cy="87653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E09AF2D-C1D0-4CF0-9240-FA3DDA872AED}"/>
              </a:ext>
            </a:extLst>
          </p:cNvPr>
          <p:cNvSpPr/>
          <p:nvPr/>
        </p:nvSpPr>
        <p:spPr>
          <a:xfrm>
            <a:off x="4089870" y="2433059"/>
            <a:ext cx="4710981" cy="2092881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spAutoFit/>
          </a:bodyPr>
          <a:lstStyle/>
          <a:p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summary_Ss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&lt;-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merge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aggregate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test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~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condition, </a:t>
            </a: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		      table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table</a:t>
            </a:r>
            <a:r>
              <a:rPr lang="en-GB" sz="1000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$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a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&gt;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808080"/>
                </a:solidFill>
                <a:latin typeface="Courier New" panose="02070309020205020404" pitchFamily="49" charset="0"/>
              </a:rPr>
              <a:t>"</a:t>
            </a:r>
            <a:r>
              <a:rPr lang="en-GB" sz="1000" dirty="0" err="1">
                <a:solidFill>
                  <a:srgbClr val="808080"/>
                </a:solidFill>
                <a:latin typeface="Courier New" panose="02070309020205020404" pitchFamily="49" charset="0"/>
              </a:rPr>
              <a:t>valor_x</a:t>
            </a:r>
            <a:r>
              <a:rPr lang="en-GB" sz="1000" dirty="0">
                <a:solidFill>
                  <a:srgbClr val="808080"/>
                </a:solidFill>
                <a:latin typeface="Courier New" panose="02070309020205020404" pitchFamily="49" charset="0"/>
              </a:rPr>
              <a:t>"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]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		FUN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mean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	      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aggregate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test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~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condition, </a:t>
            </a: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		    table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table</a:t>
            </a:r>
            <a:r>
              <a:rPr lang="en-GB" sz="1000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$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a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&gt;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808080"/>
                </a:solidFill>
                <a:latin typeface="Courier New" panose="02070309020205020404" pitchFamily="49" charset="0"/>
              </a:rPr>
              <a:t>"</a:t>
            </a:r>
            <a:r>
              <a:rPr lang="en-GB" sz="1000" dirty="0" err="1">
                <a:solidFill>
                  <a:srgbClr val="808080"/>
                </a:solidFill>
                <a:latin typeface="Courier New" panose="02070309020205020404" pitchFamily="49" charset="0"/>
              </a:rPr>
              <a:t>valor_x</a:t>
            </a:r>
            <a:r>
              <a:rPr lang="en-GB" sz="1000" dirty="0">
                <a:solidFill>
                  <a:srgbClr val="808080"/>
                </a:solidFill>
                <a:latin typeface="Courier New" panose="02070309020205020404" pitchFamily="49" charset="0"/>
              </a:rPr>
              <a:t>"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]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		FUN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 err="1">
                <a:solidFill>
                  <a:srgbClr val="8000FF"/>
                </a:solidFill>
                <a:latin typeface="Courier New" panose="02070309020205020404" pitchFamily="49" charset="0"/>
              </a:rPr>
              <a:t>sd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by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808080"/>
                </a:solidFill>
                <a:latin typeface="Courier New" panose="02070309020205020404" pitchFamily="49" charset="0"/>
              </a:rPr>
              <a:t>"condition"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pt-BR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 Create the graph</a:t>
            </a:r>
            <a:endParaRPr lang="es-ES" sz="1000" dirty="0">
              <a:solidFill>
                <a:srgbClr val="008000"/>
              </a:solidFill>
              <a:latin typeface="Courier New" panose="02070309020205020404" pitchFamily="49" charset="0"/>
            </a:endParaRPr>
          </a:p>
          <a:p>
            <a:r>
              <a:rPr lang="en-GB" sz="1000" dirty="0" err="1">
                <a:solidFill>
                  <a:srgbClr val="8000FF"/>
                </a:solidFill>
                <a:latin typeface="Courier New" panose="02070309020205020404" pitchFamily="49" charset="0"/>
              </a:rPr>
              <a:t>colnames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summary_Ss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)&lt;-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c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808080"/>
                </a:solidFill>
                <a:latin typeface="Courier New" panose="02070309020205020404" pitchFamily="49" charset="0"/>
              </a:rPr>
              <a:t>"condition"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en-GB" sz="1000" dirty="0">
                <a:solidFill>
                  <a:srgbClr val="808080"/>
                </a:solidFill>
                <a:latin typeface="Courier New" panose="02070309020205020404" pitchFamily="49" charset="0"/>
              </a:rPr>
              <a:t>"</a:t>
            </a:r>
            <a:r>
              <a:rPr lang="en-GB" sz="1000" dirty="0" err="1">
                <a:solidFill>
                  <a:srgbClr val="808080"/>
                </a:solidFill>
                <a:latin typeface="Courier New" panose="02070309020205020404" pitchFamily="49" charset="0"/>
              </a:rPr>
              <a:t>mus</a:t>
            </a:r>
            <a:r>
              <a:rPr lang="en-GB" sz="1000" dirty="0">
                <a:solidFill>
                  <a:srgbClr val="808080"/>
                </a:solidFill>
                <a:latin typeface="Courier New" panose="02070309020205020404" pitchFamily="49" charset="0"/>
              </a:rPr>
              <a:t>"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en-GB" sz="1000" dirty="0">
                <a:solidFill>
                  <a:srgbClr val="808080"/>
                </a:solidFill>
                <a:latin typeface="Courier New" panose="02070309020205020404" pitchFamily="49" charset="0"/>
              </a:rPr>
              <a:t>"</a:t>
            </a:r>
            <a:r>
              <a:rPr lang="en-GB" sz="1000" dirty="0" err="1">
                <a:solidFill>
                  <a:srgbClr val="808080"/>
                </a:solidFill>
                <a:latin typeface="Courier New" panose="02070309020205020404" pitchFamily="49" charset="0"/>
              </a:rPr>
              <a:t>stds</a:t>
            </a:r>
            <a:r>
              <a:rPr lang="en-GB" sz="1000" dirty="0">
                <a:solidFill>
                  <a:srgbClr val="808080"/>
                </a:solidFill>
                <a:latin typeface="Courier New" panose="02070309020205020404" pitchFamily="49" charset="0"/>
              </a:rPr>
              <a:t>"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ggplot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summary_Ss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aes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x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condition, y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mus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+</a:t>
            </a:r>
            <a:endParaRPr lang="en-GB" sz="1000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000" b="1" dirty="0">
                <a:solidFill>
                  <a:srgbClr val="000000"/>
                </a:solidFill>
                <a:latin typeface="Courier New" panose="02070309020205020404" pitchFamily="49" charset="0"/>
              </a:rPr>
              <a:t>       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geom_point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+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      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geom_errorbar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aes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ymin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mus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-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stds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		 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ymax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mus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+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stds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+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      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theme_bw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GB" sz="1000" dirty="0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16D3FE41-9054-4956-B7AE-5F74443879C8}"/>
              </a:ext>
            </a:extLst>
          </p:cNvPr>
          <p:cNvSpPr txBox="1">
            <a:spLocks/>
          </p:cNvSpPr>
          <p:nvPr/>
        </p:nvSpPr>
        <p:spPr>
          <a:xfrm>
            <a:off x="4089870" y="2026747"/>
            <a:ext cx="3672408" cy="29610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200" b="1" dirty="0"/>
              <a:t>Example: Representing averages by group
</a:t>
            </a:r>
            <a:endParaRPr lang="en-US" sz="1200" b="1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9577C6E-890F-4855-9EB8-D81503D9575E}"/>
              </a:ext>
            </a:extLst>
          </p:cNvPr>
          <p:cNvSpPr/>
          <p:nvPr/>
        </p:nvSpPr>
        <p:spPr>
          <a:xfrm>
            <a:off x="6768008" y="2015079"/>
            <a:ext cx="203284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Code Unreadable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1BB2D7B7-1D83-428B-AEC4-2B423B630645}"/>
              </a:ext>
            </a:extLst>
          </p:cNvPr>
          <p:cNvSpPr txBox="1">
            <a:spLocks/>
          </p:cNvSpPr>
          <p:nvPr/>
        </p:nvSpPr>
        <p:spPr>
          <a:xfrm>
            <a:off x="481053" y="809874"/>
            <a:ext cx="8229600" cy="363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Moving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  A </a:t>
            </a:r>
            <a:r>
              <a:rPr lang="en-US" sz="1400" b="1" dirty="0">
                <a:solidFill>
                  <a:schemeClr val="accent2"/>
                </a:solidFill>
                <a:latin typeface="+mj-lt"/>
              </a:rPr>
              <a:t>%&gt;%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B</a:t>
            </a:r>
            <a:endParaRPr lang="en-US" sz="1400" b="1" dirty="0">
              <a:solidFill>
                <a:schemeClr val="accent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86114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457200" y="205979"/>
            <a:ext cx="8075240" cy="857250"/>
          </a:xfrm>
        </p:spPr>
        <p:txBody>
          <a:bodyPr>
            <a:normAutofit/>
          </a:bodyPr>
          <a:lstStyle/>
          <a:p>
            <a:r>
              <a:rPr lang="en-GB" dirty="0"/>
              <a:t>Why learn R?</a:t>
            </a:r>
            <a:endParaRPr lang="en-GB" noProof="0" dirty="0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481053" y="809874"/>
            <a:ext cx="7691347" cy="363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n-GB" sz="1400" dirty="0">
                <a:solidFill>
                  <a:schemeClr val="bg1">
                    <a:lumMod val="65000"/>
                  </a:schemeClr>
                </a:solidFill>
              </a:rPr>
              <a:t>A way to represent ideas</a:t>
            </a:r>
            <a:endParaRPr lang="en-GB" sz="1400" b="1" dirty="0">
              <a:solidFill>
                <a:schemeClr val="accent2"/>
              </a:solidFill>
            </a:endParaRPr>
          </a:p>
        </p:txBody>
      </p:sp>
      <p:sp>
        <p:nvSpPr>
          <p:cNvPr id="16" name="Flowchart: Off-page Connector 15"/>
          <p:cNvSpPr/>
          <p:nvPr/>
        </p:nvSpPr>
        <p:spPr>
          <a:xfrm>
            <a:off x="8637215" y="161022"/>
            <a:ext cx="327273" cy="295200"/>
          </a:xfrm>
          <a:prstGeom prst="flowChartOffpageConnector">
            <a:avLst/>
          </a:prstGeom>
          <a:solidFill>
            <a:srgbClr val="525068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B314885B-11A3-46E9-92CB-9F15CF7753EE}" type="slidenum">
              <a:rPr lang="es-HN" sz="1100" b="1" smtClean="0"/>
              <a:t>4</a:t>
            </a:fld>
            <a:endParaRPr lang="en-US" sz="1100" b="1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A6869012-D80A-41C9-82A1-560DF798130A}"/>
              </a:ext>
            </a:extLst>
          </p:cNvPr>
          <p:cNvGraphicFramePr>
            <a:graphicFrameLocks noGrp="1"/>
          </p:cNvGraphicFramePr>
          <p:nvPr/>
        </p:nvGraphicFramePr>
        <p:xfrm>
          <a:off x="360757" y="1438127"/>
          <a:ext cx="3809222" cy="3238500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528447">
                  <a:extLst>
                    <a:ext uri="{9D8B030D-6E8A-4147-A177-3AD203B41FA5}">
                      <a16:colId xmlns:a16="http://schemas.microsoft.com/office/drawing/2014/main" val="57500026"/>
                    </a:ext>
                  </a:extLst>
                </a:gridCol>
                <a:gridCol w="528447">
                  <a:extLst>
                    <a:ext uri="{9D8B030D-6E8A-4147-A177-3AD203B41FA5}">
                      <a16:colId xmlns:a16="http://schemas.microsoft.com/office/drawing/2014/main" val="3935955677"/>
                    </a:ext>
                  </a:extLst>
                </a:gridCol>
                <a:gridCol w="770652">
                  <a:extLst>
                    <a:ext uri="{9D8B030D-6E8A-4147-A177-3AD203B41FA5}">
                      <a16:colId xmlns:a16="http://schemas.microsoft.com/office/drawing/2014/main" val="3094429615"/>
                    </a:ext>
                  </a:extLst>
                </a:gridCol>
                <a:gridCol w="704596">
                  <a:extLst>
                    <a:ext uri="{9D8B030D-6E8A-4147-A177-3AD203B41FA5}">
                      <a16:colId xmlns:a16="http://schemas.microsoft.com/office/drawing/2014/main" val="1482589741"/>
                    </a:ext>
                  </a:extLst>
                </a:gridCol>
                <a:gridCol w="748633">
                  <a:extLst>
                    <a:ext uri="{9D8B030D-6E8A-4147-A177-3AD203B41FA5}">
                      <a16:colId xmlns:a16="http://schemas.microsoft.com/office/drawing/2014/main" val="4269117051"/>
                    </a:ext>
                  </a:extLst>
                </a:gridCol>
                <a:gridCol w="528447">
                  <a:extLst>
                    <a:ext uri="{9D8B030D-6E8A-4147-A177-3AD203B41FA5}">
                      <a16:colId xmlns:a16="http://schemas.microsoft.com/office/drawing/2014/main" val="1638723670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1" u="none" strike="noStrike" dirty="0">
                          <a:effectLst/>
                        </a:rPr>
                        <a:t>Age</a:t>
                      </a:r>
                      <a:endParaRPr lang="en-GB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1" u="none" strike="noStrike" dirty="0">
                          <a:effectLst/>
                        </a:rPr>
                        <a:t>Sex</a:t>
                      </a:r>
                      <a:endParaRPr lang="en-GB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1" u="none" strike="noStrike" dirty="0">
                          <a:effectLst/>
                        </a:rPr>
                        <a:t>District</a:t>
                      </a:r>
                      <a:endParaRPr lang="en-GB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1" u="none" strike="noStrike" dirty="0" err="1">
                          <a:effectLst/>
                        </a:rPr>
                        <a:t>Shamba</a:t>
                      </a:r>
                      <a:endParaRPr lang="en-GB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1" u="none" strike="noStrike" dirty="0">
                          <a:effectLst/>
                        </a:rPr>
                        <a:t>Trypanosoma</a:t>
                      </a:r>
                      <a:endParaRPr lang="en-GB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1" u="none" strike="noStrike" dirty="0">
                          <a:effectLst/>
                        </a:rPr>
                        <a:t>Filaria</a:t>
                      </a:r>
                      <a:endParaRPr lang="en-GB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8624576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 dirty="0">
                          <a:effectLst/>
                        </a:rPr>
                        <a:t>25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M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Sese Island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Sewana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+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+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54660035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20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M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Sese Island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Kaganda I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-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+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20576542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25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M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Sese Island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Semagala I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+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+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0146936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30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M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Sese Island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Kaganda I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-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+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2785377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20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M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Sese Island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Semagala I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-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+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2002888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25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M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Sese Island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Buvovu I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 dirty="0">
                          <a:effectLst/>
                        </a:rPr>
                        <a:t>-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+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235236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25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M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 dirty="0" err="1">
                          <a:effectLst/>
                        </a:rPr>
                        <a:t>Sese</a:t>
                      </a:r>
                      <a:r>
                        <a:rPr lang="en-GB" sz="1000" u="none" strike="noStrike" dirty="0">
                          <a:effectLst/>
                        </a:rPr>
                        <a:t> Island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Kaganda I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-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+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3418208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20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M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 dirty="0" err="1">
                          <a:effectLst/>
                        </a:rPr>
                        <a:t>Sese</a:t>
                      </a:r>
                      <a:r>
                        <a:rPr lang="en-GB" sz="1000" u="none" strike="noStrike" dirty="0">
                          <a:effectLst/>
                        </a:rPr>
                        <a:t> Island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 dirty="0" err="1">
                          <a:effectLst/>
                        </a:rPr>
                        <a:t>Semagala</a:t>
                      </a:r>
                      <a:r>
                        <a:rPr lang="en-GB" sz="1000" u="none" strike="noStrike" dirty="0">
                          <a:effectLst/>
                        </a:rPr>
                        <a:t> I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-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+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8970466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30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M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Sese Island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Buvu I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-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 dirty="0">
                          <a:effectLst/>
                        </a:rPr>
                        <a:t>+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447829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 dirty="0">
                          <a:effectLst/>
                        </a:rPr>
                        <a:t>35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M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Sese Island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Semagala I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-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 dirty="0">
                          <a:effectLst/>
                        </a:rPr>
                        <a:t>-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8176455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20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M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Sese Island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Semagala I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-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 dirty="0">
                          <a:effectLst/>
                        </a:rPr>
                        <a:t>-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1799529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C5C5C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……</a:t>
                      </a:r>
                      <a:endParaRPr kumimoji="0" lang="en-GB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C5C5C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……</a:t>
                      </a:r>
                      <a:endParaRPr kumimoji="0" lang="en-GB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C5C5C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……</a:t>
                      </a:r>
                      <a:endParaRPr kumimoji="0" lang="en-GB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C5C5C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……</a:t>
                      </a:r>
                      <a:endParaRPr kumimoji="0" lang="en-GB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C5C5C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……</a:t>
                      </a:r>
                      <a:endParaRPr kumimoji="0" lang="en-GB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C5C5C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……</a:t>
                      </a:r>
                      <a:endParaRPr kumimoji="0" lang="en-GB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60955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C5C5C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……</a:t>
                      </a:r>
                      <a:endParaRPr kumimoji="0" lang="en-GB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C5C5C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……</a:t>
                      </a:r>
                      <a:endParaRPr kumimoji="0" lang="en-GB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C5C5C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……</a:t>
                      </a:r>
                      <a:endParaRPr kumimoji="0" lang="en-GB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C5C5C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……</a:t>
                      </a:r>
                      <a:endParaRPr kumimoji="0" lang="en-GB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C5C5C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……</a:t>
                      </a:r>
                      <a:endParaRPr kumimoji="0" lang="en-GB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C5C5C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……</a:t>
                      </a:r>
                      <a:endParaRPr kumimoji="0" lang="en-GB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1220060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C5C5C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……</a:t>
                      </a:r>
                      <a:endParaRPr kumimoji="0" lang="en-GB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C5C5C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……</a:t>
                      </a:r>
                      <a:endParaRPr kumimoji="0" lang="en-GB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C5C5C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……</a:t>
                      </a:r>
                      <a:endParaRPr kumimoji="0" lang="en-GB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C5C5C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……</a:t>
                      </a:r>
                      <a:endParaRPr kumimoji="0" lang="en-GB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C5C5C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……</a:t>
                      </a:r>
                      <a:endParaRPr kumimoji="0" lang="en-GB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C5C5C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……</a:t>
                      </a:r>
                      <a:endParaRPr kumimoji="0" lang="en-GB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2359939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25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M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Sese Island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Semagala I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 dirty="0">
                          <a:effectLst/>
                        </a:rPr>
                        <a:t>+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-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148338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 dirty="0">
                          <a:effectLst/>
                        </a:rPr>
                        <a:t>35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 dirty="0">
                          <a:effectLst/>
                        </a:rPr>
                        <a:t>M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Sese Island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Bunami I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 dirty="0">
                          <a:effectLst/>
                        </a:rPr>
                        <a:t>+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 dirty="0">
                          <a:effectLst/>
                        </a:rPr>
                        <a:t>+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3569667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AF5FD513-8E99-49C7-965F-92806B0CE6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7717" y="1688960"/>
            <a:ext cx="4425526" cy="264466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B37F418-C795-4626-A3E0-3EA267AB8E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5587" y="1688960"/>
            <a:ext cx="4389786" cy="2644666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AD4307B-A538-4B07-8292-CEB945F5AE57}"/>
              </a:ext>
            </a:extLst>
          </p:cNvPr>
          <p:cNvSpPr txBox="1">
            <a:spLocks/>
          </p:cNvSpPr>
          <p:nvPr/>
        </p:nvSpPr>
        <p:spPr>
          <a:xfrm>
            <a:off x="4479054" y="4469850"/>
            <a:ext cx="2035835" cy="20677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1200" dirty="0">
                <a:solidFill>
                  <a:schemeClr val="tx1"/>
                </a:solidFill>
              </a:rPr>
              <a:t>Dr D. Bruce, 1903</a:t>
            </a:r>
          </a:p>
        </p:txBody>
      </p:sp>
    </p:spTree>
    <p:extLst>
      <p:ext uri="{BB962C8B-B14F-4D97-AF65-F5344CB8AC3E}">
        <p14:creationId xmlns:p14="http://schemas.microsoft.com/office/powerpoint/2010/main" val="1365436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Pipes</a:t>
            </a:r>
            <a:endParaRPr lang="en-GB" noProof="0" dirty="0"/>
          </a:p>
        </p:txBody>
      </p:sp>
      <p:sp>
        <p:nvSpPr>
          <p:cNvPr id="15" name="Flowchart: Off-page Connector 14"/>
          <p:cNvSpPr/>
          <p:nvPr/>
        </p:nvSpPr>
        <p:spPr>
          <a:xfrm>
            <a:off x="8637215" y="161022"/>
            <a:ext cx="327273" cy="295200"/>
          </a:xfrm>
          <a:prstGeom prst="flowChartOffpageConnector">
            <a:avLst/>
          </a:prstGeom>
          <a:solidFill>
            <a:srgbClr val="525068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B314885B-11A3-46E9-92CB-9F15CF7753EE}" type="slidenum">
              <a:rPr lang="es-HN" sz="1100" b="1"/>
              <a:pPr algn="ctr"/>
              <a:t>40</a:t>
            </a:fld>
            <a:endParaRPr lang="en-US" sz="1100" b="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F188308-41CB-41E3-A1AF-6F02CA1D46B1}"/>
              </a:ext>
            </a:extLst>
          </p:cNvPr>
          <p:cNvSpPr/>
          <p:nvPr/>
        </p:nvSpPr>
        <p:spPr>
          <a:xfrm>
            <a:off x="4089870" y="2433059"/>
            <a:ext cx="4710981" cy="1938992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spAutoFit/>
          </a:bodyPr>
          <a:lstStyle/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table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a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&gt;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808080"/>
                </a:solidFill>
                <a:latin typeface="Courier New" panose="02070309020205020404" pitchFamily="49" charset="0"/>
              </a:rPr>
              <a:t>“</a:t>
            </a:r>
            <a:r>
              <a:rPr lang="en-GB" sz="1000" dirty="0" err="1">
                <a:solidFill>
                  <a:srgbClr val="808080"/>
                </a:solidFill>
                <a:latin typeface="Courier New" panose="02070309020205020404" pitchFamily="49" charset="0"/>
              </a:rPr>
              <a:t>value_x</a:t>
            </a:r>
            <a:r>
              <a:rPr lang="en-GB" sz="1000" dirty="0">
                <a:solidFill>
                  <a:srgbClr val="808080"/>
                </a:solidFill>
                <a:latin typeface="Courier New" panose="02070309020205020404" pitchFamily="49" charset="0"/>
              </a:rPr>
              <a:t>"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]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804000"/>
                </a:solidFill>
                <a:latin typeface="Courier New" panose="02070309020205020404" pitchFamily="49" charset="0"/>
              </a:rPr>
              <a:t>%&gt;%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 ﬁlter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   .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.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mus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mean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test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         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stds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 err="1">
                <a:solidFill>
                  <a:srgbClr val="8000FF"/>
                </a:solidFill>
                <a:latin typeface="Courier New" panose="02070309020205020404" pitchFamily="49" charset="0"/>
              </a:rPr>
              <a:t>sd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test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</a:p>
          <a:p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       by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condition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]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804000"/>
                </a:solidFill>
                <a:latin typeface="Courier New" panose="02070309020205020404" pitchFamily="49" charset="0"/>
              </a:rPr>
              <a:t>%&gt;%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 Calculate parameters 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 Graphical representation 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ggplot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., 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aes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x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condition, y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mus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+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      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geom_point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      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geom_errorbar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aes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ymin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mus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-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stds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                        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ymax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mus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+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stds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+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      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theme_bw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()</a:t>
            </a:r>
            <a:endParaRPr lang="en-GB" sz="1000" dirty="0"/>
          </a:p>
          <a:p>
            <a:endParaRPr lang="pt-BR" sz="1000" dirty="0"/>
          </a:p>
        </p:txBody>
      </p:sp>
      <p:pic>
        <p:nvPicPr>
          <p:cNvPr id="18" name="Picture 17" descr="A close up of a sign&#10;&#10;Description automatically generated">
            <a:extLst>
              <a:ext uri="{FF2B5EF4-FFF2-40B4-BE49-F238E27FC236}">
                <a16:creationId xmlns:a16="http://schemas.microsoft.com/office/drawing/2014/main" id="{9A165470-26DC-4C32-9F88-89B6F49D171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379167"/>
            <a:ext cx="756717" cy="876530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E53E7E59-CB25-463D-8A6B-99500C7E4B0C}"/>
              </a:ext>
            </a:extLst>
          </p:cNvPr>
          <p:cNvSpPr txBox="1">
            <a:spLocks/>
          </p:cNvSpPr>
          <p:nvPr/>
        </p:nvSpPr>
        <p:spPr>
          <a:xfrm>
            <a:off x="4089870" y="2026747"/>
            <a:ext cx="3672408" cy="29610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200" b="1" dirty="0"/>
              <a:t>Example: Representing averages by group
</a:t>
            </a:r>
            <a:endParaRPr lang="en-US" sz="1200" b="1" dirty="0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68D29ECB-509C-4FCA-B098-97B1B6ACC7F8}"/>
              </a:ext>
            </a:extLst>
          </p:cNvPr>
          <p:cNvSpPr txBox="1">
            <a:spLocks/>
          </p:cNvSpPr>
          <p:nvPr/>
        </p:nvSpPr>
        <p:spPr>
          <a:xfrm>
            <a:off x="481053" y="2283716"/>
            <a:ext cx="3343796" cy="25454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1200" b="1" dirty="0"/>
              <a:t>The %&gt;% operator</a:t>
            </a:r>
          </a:p>
          <a:p>
            <a:r>
              <a:rPr lang="en-GB" sz="1200" dirty="0">
                <a:solidFill>
                  <a:schemeClr val="tx1"/>
                </a:solidFill>
              </a:rPr>
              <a:t>One of the most useful and powerful elements of R.
</a:t>
            </a:r>
            <a:r>
              <a:rPr lang="en-US" sz="1200" dirty="0">
                <a:solidFill>
                  <a:schemeClr val="tx1"/>
                </a:solidFill>
              </a:rPr>
              <a:t>The operator ¨%&gt;% </a:t>
            </a:r>
            <a:r>
              <a:rPr lang="en-GB" sz="1200" dirty="0">
                <a:solidFill>
                  <a:schemeClr val="tx1"/>
                </a:solidFill>
              </a:rPr>
              <a:t>helps structure the code and minimizes the creation of "transitional variables.</a:t>
            </a:r>
          </a:p>
          <a:p>
            <a:r>
              <a:rPr lang="en-US" sz="1200" dirty="0">
                <a:solidFill>
                  <a:schemeClr val="tx1"/>
                </a:solidFill>
              </a:rPr>
              <a:t>Requires package </a:t>
            </a:r>
            <a:r>
              <a:rPr lang="en-GB" sz="1000" dirty="0" err="1">
                <a:solidFill>
                  <a:srgbClr val="000000"/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magrittr</a:t>
            </a:r>
            <a:r>
              <a:rPr lang="en-GB" sz="1200" dirty="0">
                <a:solidFill>
                  <a:schemeClr val="tx1"/>
                </a:solidFill>
              </a:rPr>
              <a:t> o </a:t>
            </a:r>
            <a:r>
              <a:rPr lang="en-GB" sz="1000" dirty="0" err="1">
                <a:solidFill>
                  <a:srgbClr val="000000"/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tidyverse</a:t>
            </a:r>
            <a:r>
              <a:rPr lang="en-GB" sz="1000" dirty="0">
                <a:solidFill>
                  <a:srgbClr val="000000"/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  <a:p>
            <a:r>
              <a:rPr lang="en-GB" sz="1200" dirty="0">
                <a:solidFill>
                  <a:schemeClr val="tx1"/>
                </a:solidFill>
              </a:rPr>
              <a:t>The basic idea:</a:t>
            </a:r>
          </a:p>
          <a:p>
            <a:pPr lvl="1"/>
            <a:r>
              <a:rPr lang="en-US" dirty="0">
                <a:solidFill>
                  <a:schemeClr val="tx2">
                    <a:lumMod val="50000"/>
                  </a:schemeClr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x %&gt;% f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is 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f(x)</a:t>
            </a:r>
          </a:p>
          <a:p>
            <a:pPr lvl="1"/>
            <a:r>
              <a:rPr lang="en-US" dirty="0">
                <a:solidFill>
                  <a:schemeClr val="tx2">
                    <a:lumMod val="50000"/>
                  </a:schemeClr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x %&gt;% f %&gt;% g %&gt;% h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is 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h(g(f(x))) </a:t>
            </a:r>
            <a:endParaRPr lang="en-GB" dirty="0">
              <a:solidFill>
                <a:schemeClr val="tx2">
                  <a:lumMod val="50000"/>
                </a:schemeClr>
              </a:solidFill>
              <a:highlight>
                <a:srgbClr val="C0C0C0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GB" sz="1200" dirty="0">
              <a:solidFill>
                <a:schemeClr val="tx1"/>
              </a:solidFill>
            </a:endParaRPr>
          </a:p>
          <a:p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28F4938-CDE0-4B46-95A0-B0D1B3C54CF2}"/>
              </a:ext>
            </a:extLst>
          </p:cNvPr>
          <p:cNvSpPr txBox="1">
            <a:spLocks/>
          </p:cNvSpPr>
          <p:nvPr/>
        </p:nvSpPr>
        <p:spPr>
          <a:xfrm>
            <a:off x="481053" y="809874"/>
            <a:ext cx="8229600" cy="363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Moving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  A </a:t>
            </a:r>
            <a:r>
              <a:rPr lang="en-US" sz="1400" b="1" dirty="0">
                <a:solidFill>
                  <a:schemeClr val="accent2"/>
                </a:solidFill>
                <a:latin typeface="+mj-lt"/>
              </a:rPr>
              <a:t>%&gt;%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B</a:t>
            </a:r>
            <a:endParaRPr lang="en-US" sz="1400" b="1" dirty="0">
              <a:solidFill>
                <a:schemeClr val="accent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42013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49A589E-2584-4B5E-AB84-C574A917E904}"/>
              </a:ext>
            </a:extLst>
          </p:cNvPr>
          <p:cNvSpPr/>
          <p:nvPr/>
        </p:nvSpPr>
        <p:spPr>
          <a:xfrm>
            <a:off x="733173" y="2511941"/>
            <a:ext cx="7677653" cy="209288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library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tidyverse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library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data.table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data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808080"/>
                </a:solidFill>
                <a:latin typeface="Courier New" panose="02070309020205020404" pitchFamily="49" charset="0"/>
              </a:rPr>
              <a:t>"</a:t>
            </a:r>
            <a:r>
              <a:rPr lang="en-GB" sz="1000" dirty="0" err="1">
                <a:solidFill>
                  <a:srgbClr val="808080"/>
                </a:solidFill>
                <a:latin typeface="Courier New" panose="02070309020205020404" pitchFamily="49" charset="0"/>
              </a:rPr>
              <a:t>mtcars</a:t>
            </a:r>
            <a:r>
              <a:rPr lang="en-GB" sz="1000" dirty="0">
                <a:solidFill>
                  <a:srgbClr val="808080"/>
                </a:solidFill>
                <a:latin typeface="Courier New" panose="02070309020205020404" pitchFamily="49" charset="0"/>
              </a:rPr>
              <a:t>"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 Load data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d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&lt;-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data.table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mtcars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keep.rownames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T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d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cyl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&gt;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3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]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804000"/>
                </a:solidFill>
                <a:latin typeface="Courier New" panose="02070309020205020404" pitchFamily="49" charset="0"/>
              </a:rPr>
              <a:t>%&gt;%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	ggplot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., 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aes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x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disp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y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wt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+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geom_point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+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theme_bw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d </a:t>
            </a:r>
            <a:r>
              <a:rPr lang="en-GB" sz="1000" dirty="0">
                <a:solidFill>
                  <a:srgbClr val="804000"/>
                </a:solidFill>
                <a:latin typeface="Courier New" panose="02070309020205020404" pitchFamily="49" charset="0"/>
              </a:rPr>
              <a:t>%&gt;%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GB" sz="1000" dirty="0" err="1">
                <a:solidFill>
                  <a:srgbClr val="8000FF"/>
                </a:solidFill>
                <a:latin typeface="Courier New" panose="02070309020205020404" pitchFamily="49" charset="0"/>
              </a:rPr>
              <a:t>lm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formula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disp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~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wt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data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.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804000"/>
                </a:solidFill>
                <a:latin typeface="Courier New" panose="02070309020205020404" pitchFamily="49" charset="0"/>
              </a:rPr>
              <a:t>%&gt;%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summary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GB" sz="100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4E0E032-86A1-457E-B2F4-DE9A73989BF3}"/>
              </a:ext>
            </a:extLst>
          </p:cNvPr>
          <p:cNvSpPr txBox="1">
            <a:spLocks/>
          </p:cNvSpPr>
          <p:nvPr/>
        </p:nvSpPr>
        <p:spPr>
          <a:xfrm>
            <a:off x="469127" y="2003858"/>
            <a:ext cx="8229600" cy="363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2000" dirty="0">
                <a:solidFill>
                  <a:schemeClr val="bg1"/>
                </a:solidFill>
              </a:rPr>
              <a:t>For </a:t>
            </a:r>
            <a:r>
              <a:rPr lang="en-GB" sz="2000" dirty="0">
                <a:solidFill>
                  <a:schemeClr val="bg1"/>
                </a:solidFill>
              </a:rPr>
              <a:t>example</a:t>
            </a:r>
          </a:p>
        </p:txBody>
      </p:sp>
      <p:sp>
        <p:nvSpPr>
          <p:cNvPr id="9" name="Title 13">
            <a:extLst>
              <a:ext uri="{FF2B5EF4-FFF2-40B4-BE49-F238E27FC236}">
                <a16:creationId xmlns:a16="http://schemas.microsoft.com/office/drawing/2014/main" id="{61EE32DF-FE2A-4E08-9887-04211ECF901D}"/>
              </a:ext>
            </a:extLst>
          </p:cNvPr>
          <p:cNvSpPr>
            <a:spLocks noGrp="1"/>
          </p:cNvSpPr>
          <p:nvPr/>
        </p:nvSpPr>
        <p:spPr>
          <a:xfrm>
            <a:off x="445274" y="1215288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GB" sz="5400" dirty="0">
                <a:solidFill>
                  <a:schemeClr val="bg1"/>
                </a:solidFill>
              </a:rPr>
              <a:t>Time to program</a:t>
            </a:r>
          </a:p>
        </p:txBody>
      </p:sp>
    </p:spTree>
    <p:extLst>
      <p:ext uri="{BB962C8B-B14F-4D97-AF65-F5344CB8AC3E}">
        <p14:creationId xmlns:p14="http://schemas.microsoft.com/office/powerpoint/2010/main" val="3930209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6" dur="50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Loops and functionals</a:t>
            </a: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481053" y="809874"/>
            <a:ext cx="8229600" cy="363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The essence of  </a:t>
            </a:r>
            <a:r>
              <a:rPr lang="en-US" sz="1400" b="1" dirty="0">
                <a:solidFill>
                  <a:schemeClr val="accent2"/>
                </a:solidFill>
                <a:latin typeface="+mj-lt"/>
              </a:rPr>
              <a:t>programming</a:t>
            </a:r>
          </a:p>
        </p:txBody>
      </p:sp>
      <p:sp>
        <p:nvSpPr>
          <p:cNvPr id="15" name="Flowchart: Off-page Connector 14"/>
          <p:cNvSpPr/>
          <p:nvPr/>
        </p:nvSpPr>
        <p:spPr>
          <a:xfrm>
            <a:off x="8637215" y="161022"/>
            <a:ext cx="327273" cy="295200"/>
          </a:xfrm>
          <a:prstGeom prst="flowChartOffpageConnector">
            <a:avLst/>
          </a:prstGeom>
          <a:solidFill>
            <a:srgbClr val="525068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EC815815-D13A-4EA5-B3FC-E46D17E2A3C5}" type="slidenum">
              <a:rPr lang="es-HN" sz="1100" b="1" smtClean="0"/>
              <a:t>42</a:t>
            </a:fld>
            <a:endParaRPr lang="en-US" sz="1100" b="1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6E3F2C6F-7E40-47C7-A2D1-13D816A8F63E}"/>
              </a:ext>
            </a:extLst>
          </p:cNvPr>
          <p:cNvSpPr txBox="1">
            <a:spLocks/>
          </p:cNvSpPr>
          <p:nvPr/>
        </p:nvSpPr>
        <p:spPr>
          <a:xfrm>
            <a:off x="481053" y="1851670"/>
            <a:ext cx="3343796" cy="28083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1200" b="1" dirty="0"/>
              <a:t>What are </a:t>
            </a:r>
            <a:r>
              <a:rPr lang="es-ES" sz="1200" b="1" dirty="0" err="1"/>
              <a:t>they</a:t>
            </a:r>
            <a:r>
              <a:rPr lang="es-ES" sz="1200" b="1" dirty="0"/>
              <a:t>?</a:t>
            </a:r>
            <a:r>
              <a:rPr lang="en-GB" sz="1200" dirty="0">
                <a:solidFill>
                  <a:schemeClr val="tx1"/>
                </a:solidFill>
              </a:rPr>
              <a:t>
Computers are especially useful when the task requires repetition</a:t>
            </a:r>
            <a:endParaRPr lang="es-ES" sz="1200" dirty="0">
              <a:solidFill>
                <a:schemeClr val="tx1"/>
              </a:solidFill>
            </a:endParaRPr>
          </a:p>
          <a:p>
            <a:r>
              <a:rPr lang="en-GB" sz="1200" dirty="0">
                <a:solidFill>
                  <a:schemeClr val="tx1"/>
                </a:solidFill>
              </a:rPr>
              <a:t>R provides us with three basic tools to repeat</a:t>
            </a:r>
            <a:r>
              <a:rPr lang="es-ES" sz="1200" dirty="0">
                <a:solidFill>
                  <a:schemeClr val="tx1"/>
                </a:solidFill>
              </a:rPr>
              <a:t>:</a:t>
            </a:r>
          </a:p>
          <a:p>
            <a:pPr lvl="1"/>
            <a:r>
              <a:rPr lang="es-ES" dirty="0">
                <a:solidFill>
                  <a:schemeClr val="tx1"/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</a:p>
          <a:p>
            <a:pPr lvl="1"/>
            <a:r>
              <a:rPr lang="es-ES" dirty="0">
                <a:solidFill>
                  <a:schemeClr val="tx1"/>
                </a:solidFill>
                <a:cs typeface="Courier New" panose="02070309020205020404" pitchFamily="49" charset="0"/>
              </a:rPr>
              <a:t>The of</a:t>
            </a:r>
            <a:r>
              <a:rPr lang="es-E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dirty="0">
                <a:solidFill>
                  <a:schemeClr val="tx1"/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s-ES" dirty="0" err="1">
                <a:solidFill>
                  <a:schemeClr val="tx1"/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apply</a:t>
            </a:r>
            <a:r>
              <a:rPr lang="es-ES" dirty="0">
                <a:solidFill>
                  <a:schemeClr val="tx1"/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dirty="0" err="1">
                <a:solidFill>
                  <a:schemeClr val="tx1"/>
                </a:solidFill>
                <a:cs typeface="Courier New" panose="02070309020205020404" pitchFamily="49" charset="0"/>
              </a:rPr>
              <a:t>family</a:t>
            </a:r>
            <a:endParaRPr lang="es-ES" dirty="0">
              <a:solidFill>
                <a:schemeClr val="tx1"/>
              </a:solidFill>
              <a:cs typeface="Courier New" panose="02070309020205020404" pitchFamily="49" charset="0"/>
            </a:endParaRPr>
          </a:p>
          <a:p>
            <a:r>
              <a:rPr lang="en-GB" sz="1200" dirty="0">
                <a:solidFill>
                  <a:schemeClr val="tx1"/>
                </a:solidFill>
              </a:rPr>
              <a:t>In addition, it is possible to filter with logical tests:</a:t>
            </a:r>
            <a:endParaRPr lang="es-ES" dirty="0">
              <a:solidFill>
                <a:schemeClr val="tx1"/>
              </a:solidFill>
              <a:highlight>
                <a:srgbClr val="C0C0C0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dirty="0" err="1">
                <a:solidFill>
                  <a:schemeClr val="tx1"/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endParaRPr lang="es-ES" dirty="0">
              <a:solidFill>
                <a:schemeClr val="tx1"/>
              </a:solidFill>
              <a:highlight>
                <a:srgbClr val="C0C0C0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dirty="0" err="1">
                <a:solidFill>
                  <a:schemeClr val="tx1"/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ifelse</a:t>
            </a:r>
            <a:endParaRPr lang="es-ES" dirty="0">
              <a:solidFill>
                <a:schemeClr val="tx1"/>
              </a:solidFill>
              <a:highlight>
                <a:srgbClr val="C0C0C0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8E1A864-3013-4E01-9787-CC3C4BB26226}"/>
              </a:ext>
            </a:extLst>
          </p:cNvPr>
          <p:cNvSpPr/>
          <p:nvPr/>
        </p:nvSpPr>
        <p:spPr>
          <a:xfrm>
            <a:off x="4499992" y="2132603"/>
            <a:ext cx="4320480" cy="224676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GB" sz="2800" dirty="0">
                <a:solidFill>
                  <a:srgbClr val="0000FF"/>
                </a:solidFill>
                <a:latin typeface="Courier New" panose="02070309020205020404" pitchFamily="49" charset="0"/>
              </a:rPr>
              <a:t>for</a:t>
            </a:r>
            <a:r>
              <a:rPr lang="en-GB" sz="28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2800" dirty="0" err="1">
                <a:solidFill>
                  <a:schemeClr val="tx2"/>
                </a:solidFill>
                <a:latin typeface="Courier New" panose="02070309020205020404" pitchFamily="49" charset="0"/>
              </a:rPr>
              <a:t>i</a:t>
            </a:r>
            <a:r>
              <a:rPr lang="en-GB" sz="2800" b="1" dirty="0">
                <a:solidFill>
                  <a:schemeClr val="accent5"/>
                </a:solidFill>
                <a:latin typeface="Courier New" panose="02070309020205020404" pitchFamily="49" charset="0"/>
              </a:rPr>
              <a:t> </a:t>
            </a:r>
            <a:r>
              <a:rPr lang="en-GB" sz="2800" dirty="0">
                <a:solidFill>
                  <a:srgbClr val="0000FF"/>
                </a:solidFill>
                <a:latin typeface="Courier New" panose="02070309020205020404" pitchFamily="49" charset="0"/>
              </a:rPr>
              <a:t>in</a:t>
            </a:r>
            <a:r>
              <a:rPr lang="en-GB" sz="2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2800" dirty="0">
                <a:solidFill>
                  <a:schemeClr val="tx2"/>
                </a:solidFill>
                <a:latin typeface="Courier New" panose="02070309020205020404" pitchFamily="49" charset="0"/>
              </a:rPr>
              <a:t>x</a:t>
            </a:r>
            <a:r>
              <a:rPr lang="en-GB" sz="2800" b="1" dirty="0">
                <a:solidFill>
                  <a:srgbClr val="000080"/>
                </a:solidFill>
                <a:latin typeface="Courier New" panose="02070309020205020404" pitchFamily="49" charset="0"/>
              </a:rPr>
              <a:t>) {</a:t>
            </a:r>
          </a:p>
          <a:p>
            <a:r>
              <a:rPr lang="en-GB" sz="2800" b="1" dirty="0">
                <a:solidFill>
                  <a:srgbClr val="000080"/>
                </a:solidFill>
                <a:latin typeface="Courier New" panose="02070309020205020404" pitchFamily="49" charset="0"/>
              </a:rPr>
              <a:t>	</a:t>
            </a:r>
          </a:p>
          <a:p>
            <a:r>
              <a:rPr lang="en-GB" sz="2800" dirty="0">
                <a:solidFill>
                  <a:srgbClr val="000080"/>
                </a:solidFill>
                <a:latin typeface="Courier New" panose="02070309020205020404" pitchFamily="49" charset="0"/>
              </a:rPr>
              <a:t>	operation</a:t>
            </a:r>
          </a:p>
          <a:p>
            <a:r>
              <a:rPr lang="en-GB" sz="2800" b="1" dirty="0">
                <a:solidFill>
                  <a:srgbClr val="000080"/>
                </a:solidFill>
                <a:latin typeface="Courier New" panose="02070309020205020404" pitchFamily="49" charset="0"/>
              </a:rPr>
              <a:t>	</a:t>
            </a:r>
          </a:p>
          <a:p>
            <a:r>
              <a:rPr lang="en-GB" sz="2800" b="1" dirty="0">
                <a:solidFill>
                  <a:srgbClr val="000080"/>
                </a:solidFill>
                <a:latin typeface="Courier New" panose="02070309020205020404" pitchFamily="49" charset="0"/>
              </a:rPr>
              <a:t>}</a:t>
            </a:r>
            <a:endParaRPr lang="en-GB" sz="2800" dirty="0"/>
          </a:p>
        </p:txBody>
      </p: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556B2A98-DEE9-4CA2-A661-295A47D99B69}"/>
              </a:ext>
            </a:extLst>
          </p:cNvPr>
          <p:cNvCxnSpPr>
            <a:cxnSpLocks/>
          </p:cNvCxnSpPr>
          <p:nvPr/>
        </p:nvCxnSpPr>
        <p:spPr>
          <a:xfrm>
            <a:off x="4572000" y="1873631"/>
            <a:ext cx="963177" cy="362775"/>
          </a:xfrm>
          <a:prstGeom prst="bentConnector3">
            <a:avLst>
              <a:gd name="adj1" fmla="val 99226"/>
            </a:avLst>
          </a:prstGeom>
          <a:ln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4D702EFC-062F-4EA2-9F9B-A5F717F8E136}"/>
              </a:ext>
            </a:extLst>
          </p:cNvPr>
          <p:cNvSpPr txBox="1"/>
          <p:nvPr/>
        </p:nvSpPr>
        <p:spPr>
          <a:xfrm>
            <a:off x="4071572" y="1690917"/>
            <a:ext cx="864096" cy="369332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each</a:t>
            </a:r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D315D268-03E0-44BB-B8C4-F46B142969F4}"/>
              </a:ext>
            </a:extLst>
          </p:cNvPr>
          <p:cNvCxnSpPr>
            <a:cxnSpLocks/>
          </p:cNvCxnSpPr>
          <p:nvPr/>
        </p:nvCxnSpPr>
        <p:spPr>
          <a:xfrm rot="10800000" flipV="1">
            <a:off x="6516216" y="2012832"/>
            <a:ext cx="963316" cy="274532"/>
          </a:xfrm>
          <a:prstGeom prst="bentConnector3">
            <a:avLst>
              <a:gd name="adj1" fmla="val 100098"/>
            </a:avLst>
          </a:prstGeom>
          <a:ln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DA71B692-9804-42BE-AA43-8FDE166B9046}"/>
              </a:ext>
            </a:extLst>
          </p:cNvPr>
          <p:cNvSpPr txBox="1"/>
          <p:nvPr/>
        </p:nvSpPr>
        <p:spPr>
          <a:xfrm>
            <a:off x="7092279" y="1851319"/>
            <a:ext cx="1175028" cy="369332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Set x</a:t>
            </a:r>
          </a:p>
        </p:txBody>
      </p:sp>
    </p:spTree>
    <p:extLst>
      <p:ext uri="{BB962C8B-B14F-4D97-AF65-F5344CB8AC3E}">
        <p14:creationId xmlns:p14="http://schemas.microsoft.com/office/powerpoint/2010/main" val="1045868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Loops and functionals</a:t>
            </a:r>
            <a:endParaRPr lang="en-GB" noProof="0" dirty="0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481053" y="809874"/>
            <a:ext cx="8229600" cy="363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An example</a:t>
            </a:r>
            <a:endParaRPr lang="en-US" sz="1400" b="1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15" name="Flowchart: Off-page Connector 14"/>
          <p:cNvSpPr/>
          <p:nvPr/>
        </p:nvSpPr>
        <p:spPr>
          <a:xfrm>
            <a:off x="8637215" y="161022"/>
            <a:ext cx="327273" cy="295200"/>
          </a:xfrm>
          <a:prstGeom prst="flowChartOffpageConnector">
            <a:avLst/>
          </a:prstGeom>
          <a:solidFill>
            <a:srgbClr val="525068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EC815815-D13A-4EA5-B3FC-E46D17E2A3C5}" type="slidenum">
              <a:rPr lang="es-HN" sz="1100" b="1" smtClean="0"/>
              <a:t>43</a:t>
            </a:fld>
            <a:endParaRPr lang="en-US" sz="1100" b="1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4A241E9-FD20-4426-A7BF-E08861942FF4}"/>
              </a:ext>
            </a:extLst>
          </p:cNvPr>
          <p:cNvSpPr/>
          <p:nvPr/>
        </p:nvSpPr>
        <p:spPr>
          <a:xfrm>
            <a:off x="733173" y="1715780"/>
            <a:ext cx="7677653" cy="30162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 Generate a sample dataset 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set.seed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2018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endParaRPr lang="en-GB" sz="1000" dirty="0">
              <a:solidFill>
                <a:srgbClr val="8000FF"/>
              </a:solidFill>
              <a:latin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d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&lt;-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data.frame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replicate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6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sample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c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1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: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10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-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99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100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rep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FF"/>
                </a:solidFill>
                <a:latin typeface="Courier New" panose="02070309020205020404" pitchFamily="49" charset="0"/>
              </a:rPr>
              <a:t>TRUE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)))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names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d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&lt;-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letters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1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: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6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]</a:t>
            </a:r>
          </a:p>
          <a:p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head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d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pt-BR" sz="1000" dirty="0">
                <a:solidFill>
                  <a:schemeClr val="tx2">
                    <a:lumMod val="50000"/>
                  </a:schemeClr>
                </a:solidFill>
                <a:latin typeface="Courier New" panose="02070309020205020404" pitchFamily="49" charset="0"/>
              </a:rPr>
              <a:t> a   b   c  d   e  f</a:t>
            </a:r>
          </a:p>
          <a:p>
            <a:r>
              <a:rPr lang="pt-BR" sz="1000" dirty="0">
                <a:solidFill>
                  <a:schemeClr val="tx2">
                    <a:lumMod val="50000"/>
                  </a:schemeClr>
                </a:solidFill>
                <a:latin typeface="Courier New" panose="02070309020205020404" pitchFamily="49" charset="0"/>
              </a:rPr>
              <a:t>1 4   7 -99  9   9  2</a:t>
            </a:r>
          </a:p>
          <a:p>
            <a:r>
              <a:rPr lang="pt-BR" sz="1000" dirty="0">
                <a:solidFill>
                  <a:schemeClr val="tx2">
                    <a:lumMod val="50000"/>
                  </a:schemeClr>
                </a:solidFill>
                <a:latin typeface="Courier New" panose="02070309020205020404" pitchFamily="49" charset="0"/>
              </a:rPr>
              <a:t>2 6   2   8 10   6 10</a:t>
            </a:r>
          </a:p>
          <a:p>
            <a:r>
              <a:rPr lang="pt-BR" sz="1000" dirty="0">
                <a:solidFill>
                  <a:schemeClr val="tx2">
                    <a:lumMod val="50000"/>
                  </a:schemeClr>
                </a:solidFill>
                <a:latin typeface="Courier New" panose="02070309020205020404" pitchFamily="49" charset="0"/>
              </a:rPr>
              <a:t>3 1 -99   9  3   4  1</a:t>
            </a:r>
          </a:p>
          <a:p>
            <a:r>
              <a:rPr lang="pt-BR" sz="1000" dirty="0">
                <a:solidFill>
                  <a:schemeClr val="tx2">
                    <a:lumMod val="50000"/>
                  </a:schemeClr>
                </a:solidFill>
                <a:latin typeface="Courier New" panose="02070309020205020404" pitchFamily="49" charset="0"/>
              </a:rPr>
              <a:t>4 3   7   7  7 -99  6</a:t>
            </a:r>
          </a:p>
          <a:p>
            <a:endParaRPr lang="en-GB" sz="1000" dirty="0">
              <a:solidFill>
                <a:schemeClr val="tx2">
                  <a:lumMod val="50000"/>
                </a:schemeClr>
              </a:solidFill>
            </a:endParaRPr>
          </a:p>
          <a:p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How do I calculate the mean of each column?
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mean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d</a:t>
            </a:r>
            <a:r>
              <a:rPr lang="en-GB" sz="1000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$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a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mean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d</a:t>
            </a:r>
            <a:r>
              <a:rPr lang="en-GB" sz="1000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$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b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mean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d</a:t>
            </a:r>
            <a:r>
              <a:rPr lang="en-GB" sz="1000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$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b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mean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d</a:t>
            </a:r>
            <a:r>
              <a:rPr lang="en-GB" sz="1000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$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d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mean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d</a:t>
            </a:r>
            <a:r>
              <a:rPr lang="en-GB" sz="1000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$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e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1325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Loops and functionals</a:t>
            </a:r>
            <a:endParaRPr lang="en-GB" noProof="0" dirty="0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481053" y="809874"/>
            <a:ext cx="8229600" cy="363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An example</a:t>
            </a:r>
            <a:endParaRPr lang="en-US" sz="1400" b="1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15" name="Flowchart: Off-page Connector 14"/>
          <p:cNvSpPr/>
          <p:nvPr/>
        </p:nvSpPr>
        <p:spPr>
          <a:xfrm>
            <a:off x="8637215" y="161022"/>
            <a:ext cx="327273" cy="295200"/>
          </a:xfrm>
          <a:prstGeom prst="flowChartOffpageConnector">
            <a:avLst/>
          </a:prstGeom>
          <a:solidFill>
            <a:srgbClr val="525068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EC815815-D13A-4EA5-B3FC-E46D17E2A3C5}" type="slidenum">
              <a:rPr lang="es-HN" sz="1100" b="1" smtClean="0"/>
              <a:t>44</a:t>
            </a:fld>
            <a:endParaRPr lang="en-US" sz="1100" b="1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4A241E9-FD20-4426-A7BF-E08861942FF4}"/>
              </a:ext>
            </a:extLst>
          </p:cNvPr>
          <p:cNvSpPr/>
          <p:nvPr/>
        </p:nvSpPr>
        <p:spPr>
          <a:xfrm>
            <a:off x="733173" y="1715780"/>
            <a:ext cx="7677653" cy="30162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 Looping with for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000" b="1" dirty="0">
                <a:solidFill>
                  <a:srgbClr val="0000FF"/>
                </a:solidFill>
                <a:latin typeface="Courier New" panose="02070309020205020404" pitchFamily="49" charset="0"/>
              </a:rPr>
              <a:t>for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FF"/>
                </a:solidFill>
                <a:latin typeface="Courier New" panose="02070309020205020404" pitchFamily="49" charset="0"/>
              </a:rPr>
              <a:t>in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1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: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ncol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d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{		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 Using ":" to generate sequence of 1 to the number of columns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	x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&lt;-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mean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d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])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print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x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GB" sz="1000" b="1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}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endParaRPr lang="en-GB" sz="1000" dirty="0"/>
          </a:p>
          <a:p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 If we want to save the result, first we create an empty vector (or other format) 
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medias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&lt;-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rep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b="1" dirty="0">
                <a:solidFill>
                  <a:srgbClr val="0000FF"/>
                </a:solidFill>
                <a:latin typeface="Courier New" panose="02070309020205020404" pitchFamily="49" charset="0"/>
              </a:rPr>
              <a:t>NA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GB" sz="1000" dirty="0" err="1">
                <a:solidFill>
                  <a:srgbClr val="8000FF"/>
                </a:solidFill>
                <a:latin typeface="Courier New" panose="02070309020205020404" pitchFamily="49" charset="0"/>
              </a:rPr>
              <a:t>ncol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d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endParaRPr lang="en-GB" sz="1000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000" b="1" dirty="0">
                <a:solidFill>
                  <a:srgbClr val="0000FF"/>
                </a:solidFill>
                <a:latin typeface="Courier New" panose="02070309020205020404" pitchFamily="49" charset="0"/>
              </a:rPr>
              <a:t>for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FF"/>
                </a:solidFill>
                <a:latin typeface="Courier New" panose="02070309020205020404" pitchFamily="49" charset="0"/>
              </a:rPr>
              <a:t>in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seq_along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medias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{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	x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&lt;-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mean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d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]) 	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 We iterate by column
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	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medias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]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&lt;-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x 	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 Save the result in the vector "means", position "</a:t>
            </a:r>
            <a:r>
              <a:rPr lang="en-GB" sz="1000" dirty="0" err="1">
                <a:solidFill>
                  <a:srgbClr val="008000"/>
                </a:solidFill>
                <a:latin typeface="Courier New" panose="02070309020205020404" pitchFamily="49" charset="0"/>
              </a:rPr>
              <a:t>i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"
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}</a:t>
            </a: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24776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Loops and functionals</a:t>
            </a:r>
            <a:endParaRPr lang="en-GB" noProof="0" dirty="0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481053" y="809874"/>
            <a:ext cx="8229600" cy="363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The essence of  </a:t>
            </a:r>
            <a:r>
              <a:rPr lang="en-US" sz="1400" b="1" dirty="0">
                <a:solidFill>
                  <a:schemeClr val="accent2"/>
                </a:solidFill>
                <a:latin typeface="+mj-lt"/>
              </a:rPr>
              <a:t>R</a:t>
            </a:r>
          </a:p>
        </p:txBody>
      </p:sp>
      <p:sp>
        <p:nvSpPr>
          <p:cNvPr id="15" name="Flowchart: Off-page Connector 14"/>
          <p:cNvSpPr/>
          <p:nvPr/>
        </p:nvSpPr>
        <p:spPr>
          <a:xfrm>
            <a:off x="8637215" y="161022"/>
            <a:ext cx="327273" cy="295200"/>
          </a:xfrm>
          <a:prstGeom prst="flowChartOffpageConnector">
            <a:avLst/>
          </a:prstGeom>
          <a:solidFill>
            <a:srgbClr val="525068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EC815815-D13A-4EA5-B3FC-E46D17E2A3C5}" type="slidenum">
              <a:rPr lang="es-HN" sz="1100" b="1" smtClean="0"/>
              <a:t>45</a:t>
            </a:fld>
            <a:endParaRPr lang="en-US" sz="1100" b="1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8E1A864-3013-4E01-9787-CC3C4BB26226}"/>
              </a:ext>
            </a:extLst>
          </p:cNvPr>
          <p:cNvSpPr/>
          <p:nvPr/>
        </p:nvSpPr>
        <p:spPr>
          <a:xfrm>
            <a:off x="3851920" y="2355726"/>
            <a:ext cx="4995623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GB" sz="2800">
                <a:solidFill>
                  <a:srgbClr val="8000FF"/>
                </a:solidFill>
                <a:latin typeface="Courier New" panose="02070309020205020404" pitchFamily="49" charset="0"/>
              </a:rPr>
              <a:t>*apply</a:t>
            </a:r>
            <a:r>
              <a:rPr lang="en-GB" sz="2800" b="1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2800">
                <a:solidFill>
                  <a:srgbClr val="000080"/>
                </a:solidFill>
                <a:latin typeface="Courier New" panose="02070309020205020404" pitchFamily="49" charset="0"/>
              </a:rPr>
              <a:t>x, </a:t>
            </a:r>
            <a:r>
              <a:rPr lang="en-GB" sz="2800">
                <a:solidFill>
                  <a:schemeClr val="tx2"/>
                </a:solidFill>
                <a:latin typeface="Courier New" panose="02070309020205020404" pitchFamily="49" charset="0"/>
              </a:rPr>
              <a:t>Fun = </a:t>
            </a:r>
            <a:r>
              <a:rPr lang="en-GB" sz="2800">
                <a:solidFill>
                  <a:srgbClr val="8000FF"/>
                </a:solidFill>
                <a:latin typeface="Courier New" panose="02070309020205020404" pitchFamily="49" charset="0"/>
              </a:rPr>
              <a:t>f</a:t>
            </a:r>
            <a:r>
              <a:rPr lang="en-GB" sz="2800" b="1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2800">
                <a:solidFill>
                  <a:schemeClr val="tx2"/>
                </a:solidFill>
                <a:latin typeface="Courier New" panose="02070309020205020404" pitchFamily="49" charset="0"/>
              </a:rPr>
              <a:t>x</a:t>
            </a:r>
            <a:r>
              <a:rPr lang="en-GB" sz="2800" b="1">
                <a:solidFill>
                  <a:srgbClr val="000080"/>
                </a:solidFill>
                <a:latin typeface="Courier New" panose="02070309020205020404" pitchFamily="49" charset="0"/>
              </a:rPr>
              <a:t>) )</a:t>
            </a:r>
          </a:p>
        </p:txBody>
      </p:sp>
      <p:sp>
        <p:nvSpPr>
          <p:cNvPr id="11" name="Title 13">
            <a:extLst>
              <a:ext uri="{FF2B5EF4-FFF2-40B4-BE49-F238E27FC236}">
                <a16:creationId xmlns:a16="http://schemas.microsoft.com/office/drawing/2014/main" id="{A4F996CF-8625-411F-9720-BC580E6F8D30}"/>
              </a:ext>
            </a:extLst>
          </p:cNvPr>
          <p:cNvSpPr txBox="1">
            <a:spLocks/>
          </p:cNvSpPr>
          <p:nvPr/>
        </p:nvSpPr>
        <p:spPr>
          <a:xfrm>
            <a:off x="4773374" y="3795097"/>
            <a:ext cx="2909620" cy="5322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n-GB" sz="2400" dirty="0"/>
              <a:t>To x apply function f</a:t>
            </a:r>
          </a:p>
        </p:txBody>
      </p:sp>
      <p:sp>
        <p:nvSpPr>
          <p:cNvPr id="3" name="Arrow: Down 2">
            <a:extLst>
              <a:ext uri="{FF2B5EF4-FFF2-40B4-BE49-F238E27FC236}">
                <a16:creationId xmlns:a16="http://schemas.microsoft.com/office/drawing/2014/main" id="{FD649D97-C6E1-4FDC-BF1F-7B58710C649B}"/>
              </a:ext>
            </a:extLst>
          </p:cNvPr>
          <p:cNvSpPr/>
          <p:nvPr/>
        </p:nvSpPr>
        <p:spPr>
          <a:xfrm>
            <a:off x="6012160" y="3147814"/>
            <a:ext cx="432048" cy="523220"/>
          </a:xfrm>
          <a:prstGeom prst="downArrow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6E19F44-A22A-4EA4-A53C-14F02A7E0663}"/>
              </a:ext>
            </a:extLst>
          </p:cNvPr>
          <p:cNvSpPr txBox="1">
            <a:spLocks/>
          </p:cNvSpPr>
          <p:nvPr/>
        </p:nvSpPr>
        <p:spPr>
          <a:xfrm>
            <a:off x="481053" y="1851670"/>
            <a:ext cx="3343796" cy="28083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200" b="1" dirty="0"/>
              <a:t>What are they?</a:t>
            </a:r>
            <a:r>
              <a:rPr lang="en-GB" sz="1200" dirty="0">
                <a:solidFill>
                  <a:schemeClr val="tx1"/>
                </a:solidFill>
              </a:rPr>
              <a:t>
Computers are especially useful when the task requires repetition</a:t>
            </a:r>
          </a:p>
          <a:p>
            <a:r>
              <a:rPr lang="en-GB" sz="1200" dirty="0">
                <a:solidFill>
                  <a:schemeClr val="tx1"/>
                </a:solidFill>
              </a:rPr>
              <a:t>R provides us with three basic tools to repeat:</a:t>
            </a:r>
          </a:p>
          <a:p>
            <a:pPr lvl="1"/>
            <a:r>
              <a:rPr lang="en-GB" dirty="0">
                <a:solidFill>
                  <a:schemeClr val="tx1"/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</a:p>
          <a:p>
            <a:pPr lvl="1"/>
            <a:r>
              <a:rPr lang="en-GB" dirty="0">
                <a:solidFill>
                  <a:schemeClr val="tx1"/>
                </a:solidFill>
                <a:cs typeface="Courier New" panose="02070309020205020404" pitchFamily="49" charset="0"/>
              </a:rPr>
              <a:t>The of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dirty="0">
                <a:solidFill>
                  <a:schemeClr val="tx1"/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*apply </a:t>
            </a:r>
            <a:r>
              <a:rPr lang="en-GB" dirty="0">
                <a:solidFill>
                  <a:schemeClr val="tx1"/>
                </a:solidFill>
                <a:cs typeface="Courier New" panose="02070309020205020404" pitchFamily="49" charset="0"/>
              </a:rPr>
              <a:t>family</a:t>
            </a:r>
          </a:p>
          <a:p>
            <a:r>
              <a:rPr lang="en-GB" sz="1200" dirty="0">
                <a:solidFill>
                  <a:schemeClr val="tx1"/>
                </a:solidFill>
              </a:rPr>
              <a:t>In addition, it is possible to filter with logical tests:</a:t>
            </a:r>
            <a:endParaRPr lang="en-GB" dirty="0">
              <a:solidFill>
                <a:schemeClr val="tx1"/>
              </a:solidFill>
              <a:highlight>
                <a:srgbClr val="C0C0C0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GB" dirty="0">
                <a:solidFill>
                  <a:schemeClr val="tx1"/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</a:p>
          <a:p>
            <a:pPr lvl="1"/>
            <a:r>
              <a:rPr lang="en-GB" dirty="0" err="1">
                <a:solidFill>
                  <a:schemeClr val="tx1"/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ifelse</a:t>
            </a:r>
            <a:endParaRPr lang="en-GB" dirty="0">
              <a:solidFill>
                <a:schemeClr val="tx1"/>
              </a:solidFill>
              <a:highlight>
                <a:srgbClr val="C0C0C0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0780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9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Loops and functionals</a:t>
            </a:r>
            <a:endParaRPr lang="en-GB" noProof="0" dirty="0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481053" y="809874"/>
            <a:ext cx="8229600" cy="363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An example</a:t>
            </a:r>
            <a:endParaRPr lang="en-US" sz="1400" b="1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15" name="Flowchart: Off-page Connector 14"/>
          <p:cNvSpPr/>
          <p:nvPr/>
        </p:nvSpPr>
        <p:spPr>
          <a:xfrm>
            <a:off x="8637215" y="161022"/>
            <a:ext cx="327273" cy="295200"/>
          </a:xfrm>
          <a:prstGeom prst="flowChartOffpageConnector">
            <a:avLst/>
          </a:prstGeom>
          <a:solidFill>
            <a:srgbClr val="525068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EC815815-D13A-4EA5-B3FC-E46D17E2A3C5}" type="slidenum">
              <a:rPr lang="es-HN" sz="1100" b="1" smtClean="0"/>
              <a:t>46</a:t>
            </a:fld>
            <a:endParaRPr lang="en-US" sz="1100" b="1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4A241E9-FD20-4426-A7BF-E08861942FF4}"/>
              </a:ext>
            </a:extLst>
          </p:cNvPr>
          <p:cNvSpPr/>
          <p:nvPr/>
        </p:nvSpPr>
        <p:spPr>
          <a:xfrm>
            <a:off x="733173" y="1715780"/>
            <a:ext cx="7677653" cy="270843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 Iteration-*apply
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medias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&lt;-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apply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X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d, MARGIN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2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FUN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mean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GB" sz="1000" dirty="0"/>
          </a:p>
          <a:p>
            <a:endParaRPr lang="en-GB" sz="1000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&gt;</a:t>
            </a:r>
            <a:r>
              <a:rPr lang="pt-BR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medias </a:t>
            </a:r>
          </a:p>
          <a:p>
            <a:r>
              <a:rPr lang="pt-BR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   a     b     c     d     e    f </a:t>
            </a:r>
          </a:p>
          <a:p>
            <a:r>
              <a:rPr lang="pt-BR" sz="1000" b="1" dirty="0">
                <a:solidFill>
                  <a:srgbClr val="000000"/>
                </a:solidFill>
                <a:latin typeface="Courier New" panose="02070309020205020404" pitchFamily="49" charset="0"/>
              </a:rPr>
              <a:t>-</a:t>
            </a:r>
            <a:r>
              <a:rPr lang="pt-BR" sz="1000" dirty="0">
                <a:solidFill>
                  <a:srgbClr val="000000"/>
                </a:solidFill>
                <a:latin typeface="Courier New" panose="02070309020205020404" pitchFamily="49" charset="0"/>
              </a:rPr>
              <a:t>4.26 </a:t>
            </a:r>
            <a:r>
              <a:rPr lang="pt-BR" sz="1000" b="1" dirty="0">
                <a:solidFill>
                  <a:srgbClr val="000000"/>
                </a:solidFill>
                <a:latin typeface="Courier New" panose="02070309020205020404" pitchFamily="49" charset="0"/>
              </a:rPr>
              <a:t>-</a:t>
            </a:r>
            <a:r>
              <a:rPr lang="pt-BR" sz="1000" dirty="0">
                <a:solidFill>
                  <a:srgbClr val="000000"/>
                </a:solidFill>
                <a:latin typeface="Courier New" panose="02070309020205020404" pitchFamily="49" charset="0"/>
              </a:rPr>
              <a:t>4.75 </a:t>
            </a:r>
            <a:r>
              <a:rPr lang="pt-BR" sz="1000" b="1" dirty="0">
                <a:solidFill>
                  <a:srgbClr val="000000"/>
                </a:solidFill>
                <a:latin typeface="Courier New" panose="02070309020205020404" pitchFamily="49" charset="0"/>
              </a:rPr>
              <a:t>-</a:t>
            </a:r>
            <a:r>
              <a:rPr lang="pt-BR" sz="1000" dirty="0">
                <a:solidFill>
                  <a:srgbClr val="000000"/>
                </a:solidFill>
                <a:latin typeface="Courier New" panose="02070309020205020404" pitchFamily="49" charset="0"/>
              </a:rPr>
              <a:t>1.85 </a:t>
            </a:r>
            <a:r>
              <a:rPr lang="pt-BR" sz="1000" b="1" dirty="0">
                <a:solidFill>
                  <a:srgbClr val="000000"/>
                </a:solidFill>
                <a:latin typeface="Courier New" panose="02070309020205020404" pitchFamily="49" charset="0"/>
              </a:rPr>
              <a:t>-</a:t>
            </a:r>
            <a:r>
              <a:rPr lang="pt-BR" sz="1000" dirty="0">
                <a:solidFill>
                  <a:srgbClr val="000000"/>
                </a:solidFill>
                <a:latin typeface="Courier New" panose="02070309020205020404" pitchFamily="49" charset="0"/>
              </a:rPr>
              <a:t>5.92 </a:t>
            </a:r>
            <a:r>
              <a:rPr lang="pt-BR" sz="1000" b="1" dirty="0">
                <a:solidFill>
                  <a:srgbClr val="000000"/>
                </a:solidFill>
                <a:latin typeface="Courier New" panose="02070309020205020404" pitchFamily="49" charset="0"/>
              </a:rPr>
              <a:t>-</a:t>
            </a:r>
            <a:r>
              <a:rPr lang="pt-BR" sz="1000" dirty="0">
                <a:solidFill>
                  <a:srgbClr val="000000"/>
                </a:solidFill>
                <a:latin typeface="Courier New" panose="02070309020205020404" pitchFamily="49" charset="0"/>
              </a:rPr>
              <a:t>4.43 1.40 </a:t>
            </a:r>
            <a:endParaRPr lang="pt-BR" sz="1000" dirty="0">
              <a:solidFill>
                <a:srgbClr val="000000"/>
              </a:solidFill>
            </a:endParaRPr>
          </a:p>
          <a:p>
            <a:endParaRPr lang="en-GB" sz="1000" dirty="0">
              <a:solidFill>
                <a:srgbClr val="008000"/>
              </a:solidFill>
              <a:latin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 If we also want to specify other arguments, we can indicate them at the end
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apply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X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d, MARGIN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2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FUN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quantile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probs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c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0.1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0.5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0.9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))</a:t>
            </a:r>
            <a:endParaRPr lang="en-GB" sz="1000" dirty="0"/>
          </a:p>
          <a:p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&gt; </a:t>
            </a:r>
            <a:r>
              <a:rPr lang="pt-BR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 a  b c   d  e  f</a:t>
            </a:r>
          </a:p>
          <a:p>
            <a:r>
              <a:rPr lang="pt-BR" sz="1000" dirty="0">
                <a:solidFill>
                  <a:srgbClr val="000000"/>
                </a:solidFill>
                <a:latin typeface="Courier New" panose="02070309020205020404" pitchFamily="49" charset="0"/>
              </a:rPr>
              <a:t>10% 1 -9 1 -99 -9  1</a:t>
            </a:r>
          </a:p>
          <a:p>
            <a:r>
              <a:rPr lang="pt-BR" sz="1000" dirty="0">
                <a:solidFill>
                  <a:srgbClr val="000000"/>
                </a:solidFill>
                <a:latin typeface="Courier New" panose="02070309020205020404" pitchFamily="49" charset="0"/>
              </a:rPr>
              <a:t>50% 4  5 5   5  6  5</a:t>
            </a:r>
          </a:p>
          <a:p>
            <a:r>
              <a:rPr lang="pt-BR" sz="1000" dirty="0">
                <a:solidFill>
                  <a:srgbClr val="000000"/>
                </a:solidFill>
                <a:latin typeface="Courier New" panose="02070309020205020404" pitchFamily="49" charset="0"/>
              </a:rPr>
              <a:t>90% 9  9 9   9 10 10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3368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Loops and functionals</a:t>
            </a:r>
            <a:endParaRPr lang="en-GB" noProof="0" dirty="0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481053" y="809874"/>
            <a:ext cx="8229600" cy="363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Basic  </a:t>
            </a:r>
            <a:r>
              <a:rPr lang="en-US" sz="1400" b="1" dirty="0">
                <a:solidFill>
                  <a:schemeClr val="accent2"/>
                </a:solidFill>
                <a:latin typeface="+mj-lt"/>
              </a:rPr>
              <a:t>programming</a:t>
            </a:r>
          </a:p>
        </p:txBody>
      </p:sp>
      <p:sp>
        <p:nvSpPr>
          <p:cNvPr id="15" name="Flowchart: Off-page Connector 14"/>
          <p:cNvSpPr/>
          <p:nvPr/>
        </p:nvSpPr>
        <p:spPr>
          <a:xfrm>
            <a:off x="8637215" y="161022"/>
            <a:ext cx="327273" cy="295200"/>
          </a:xfrm>
          <a:prstGeom prst="flowChartOffpageConnector">
            <a:avLst/>
          </a:prstGeom>
          <a:solidFill>
            <a:srgbClr val="525068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EC815815-D13A-4EA5-B3FC-E46D17E2A3C5}" type="slidenum">
              <a:rPr lang="es-HN" sz="1100" b="1" smtClean="0"/>
              <a:t>47</a:t>
            </a:fld>
            <a:endParaRPr lang="en-US" sz="1100" b="1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6E3F2C6F-7E40-47C7-A2D1-13D816A8F63E}"/>
              </a:ext>
            </a:extLst>
          </p:cNvPr>
          <p:cNvSpPr txBox="1">
            <a:spLocks/>
          </p:cNvSpPr>
          <p:nvPr/>
        </p:nvSpPr>
        <p:spPr>
          <a:xfrm>
            <a:off x="481053" y="1851670"/>
            <a:ext cx="3343796" cy="28083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200" b="1" dirty="0"/>
              <a:t>What are they?</a:t>
            </a:r>
            <a:r>
              <a:rPr lang="en-GB" sz="1200" dirty="0">
                <a:solidFill>
                  <a:schemeClr val="tx1"/>
                </a:solidFill>
              </a:rPr>
              <a:t>
Computers are especially useful when the task requires repetition</a:t>
            </a:r>
          </a:p>
          <a:p>
            <a:r>
              <a:rPr lang="en-GB" sz="1200" dirty="0">
                <a:solidFill>
                  <a:schemeClr val="tx1"/>
                </a:solidFill>
              </a:rPr>
              <a:t>R provides us with three basic tools to repeat:</a:t>
            </a:r>
          </a:p>
          <a:p>
            <a:pPr lvl="1"/>
            <a:r>
              <a:rPr lang="en-GB" dirty="0">
                <a:solidFill>
                  <a:schemeClr val="tx1"/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</a:p>
          <a:p>
            <a:pPr lvl="1"/>
            <a:r>
              <a:rPr lang="en-GB" dirty="0">
                <a:solidFill>
                  <a:schemeClr val="tx1"/>
                </a:solidFill>
                <a:cs typeface="Courier New" panose="02070309020205020404" pitchFamily="49" charset="0"/>
              </a:rPr>
              <a:t>The of</a:t>
            </a:r>
            <a:r>
              <a:rPr lang="en-GB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dirty="0">
                <a:solidFill>
                  <a:schemeClr val="tx1"/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*apply </a:t>
            </a:r>
            <a:r>
              <a:rPr lang="en-GB" dirty="0">
                <a:solidFill>
                  <a:schemeClr val="tx1"/>
                </a:solidFill>
                <a:cs typeface="Courier New" panose="02070309020205020404" pitchFamily="49" charset="0"/>
              </a:rPr>
              <a:t>family</a:t>
            </a:r>
          </a:p>
          <a:p>
            <a:r>
              <a:rPr lang="en-GB" sz="1200" dirty="0">
                <a:solidFill>
                  <a:schemeClr val="tx1"/>
                </a:solidFill>
              </a:rPr>
              <a:t>In addition, it is possible to filter with logical tests:</a:t>
            </a:r>
            <a:endParaRPr lang="en-GB" dirty="0">
              <a:solidFill>
                <a:schemeClr val="tx1"/>
              </a:solidFill>
              <a:highlight>
                <a:srgbClr val="C0C0C0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GB" dirty="0">
                <a:solidFill>
                  <a:schemeClr val="tx1"/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</a:p>
          <a:p>
            <a:pPr lvl="1"/>
            <a:r>
              <a:rPr lang="en-GB" dirty="0" err="1">
                <a:solidFill>
                  <a:schemeClr val="tx1"/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ifelse</a:t>
            </a:r>
            <a:endParaRPr lang="en-GB" dirty="0">
              <a:solidFill>
                <a:schemeClr val="tx1"/>
              </a:solidFill>
              <a:highlight>
                <a:srgbClr val="C0C0C0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8E1A864-3013-4E01-9787-CC3C4BB26226}"/>
              </a:ext>
            </a:extLst>
          </p:cNvPr>
          <p:cNvSpPr/>
          <p:nvPr/>
        </p:nvSpPr>
        <p:spPr>
          <a:xfrm>
            <a:off x="3851920" y="2355726"/>
            <a:ext cx="4995623" cy="138499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GB" sz="2800" err="1">
                <a:solidFill>
                  <a:srgbClr val="8000FF"/>
                </a:solidFill>
                <a:latin typeface="Courier New" panose="02070309020205020404" pitchFamily="49" charset="0"/>
              </a:rPr>
              <a:t>ifelse</a:t>
            </a:r>
            <a:r>
              <a:rPr lang="en-GB" sz="2800" b="1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2800">
                <a:solidFill>
                  <a:schemeClr val="tx2"/>
                </a:solidFill>
                <a:latin typeface="Courier New" panose="02070309020205020404" pitchFamily="49" charset="0"/>
              </a:rPr>
              <a:t>test = ***,</a:t>
            </a:r>
          </a:p>
          <a:p>
            <a:r>
              <a:rPr lang="en-GB" sz="2800">
                <a:solidFill>
                  <a:schemeClr val="tx2"/>
                </a:solidFill>
                <a:latin typeface="Courier New" panose="02070309020205020404" pitchFamily="49" charset="0"/>
              </a:rPr>
              <a:t>	   yes = </a:t>
            </a:r>
            <a:r>
              <a:rPr lang="en-GB" sz="2800" err="1">
                <a:solidFill>
                  <a:schemeClr val="tx2"/>
                </a:solidFill>
                <a:latin typeface="Courier New" panose="02070309020205020404" pitchFamily="49" charset="0"/>
              </a:rPr>
              <a:t>Accion_A</a:t>
            </a:r>
            <a:r>
              <a:rPr lang="en-GB" sz="2800">
                <a:solidFill>
                  <a:schemeClr val="tx2"/>
                </a:solidFill>
                <a:latin typeface="Courier New" panose="02070309020205020404" pitchFamily="49" charset="0"/>
              </a:rPr>
              <a:t>,</a:t>
            </a:r>
          </a:p>
          <a:p>
            <a:r>
              <a:rPr lang="en-GB" sz="2800">
                <a:solidFill>
                  <a:schemeClr val="tx2"/>
                </a:solidFill>
                <a:latin typeface="Courier New" panose="02070309020205020404" pitchFamily="49" charset="0"/>
              </a:rPr>
              <a:t>	   no = </a:t>
            </a:r>
            <a:r>
              <a:rPr lang="en-GB" sz="2800" err="1">
                <a:solidFill>
                  <a:schemeClr val="tx2"/>
                </a:solidFill>
                <a:latin typeface="Courier New" panose="02070309020205020404" pitchFamily="49" charset="0"/>
              </a:rPr>
              <a:t>Accion_B</a:t>
            </a:r>
            <a:r>
              <a:rPr lang="en-GB" sz="2800" b="1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920810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481053" y="161022"/>
            <a:ext cx="8229600" cy="857250"/>
          </a:xfrm>
        </p:spPr>
        <p:txBody>
          <a:bodyPr/>
          <a:lstStyle/>
          <a:p>
            <a:r>
              <a:rPr lang="en-GB" dirty="0"/>
              <a:t>Loops and functionals</a:t>
            </a:r>
            <a:endParaRPr lang="en-GB" noProof="0" dirty="0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481053" y="809874"/>
            <a:ext cx="8229600" cy="363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An example</a:t>
            </a:r>
            <a:endParaRPr lang="en-US" sz="1400" b="1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15" name="Flowchart: Off-page Connector 14"/>
          <p:cNvSpPr/>
          <p:nvPr/>
        </p:nvSpPr>
        <p:spPr>
          <a:xfrm>
            <a:off x="8637215" y="161022"/>
            <a:ext cx="327273" cy="295200"/>
          </a:xfrm>
          <a:prstGeom prst="flowChartOffpageConnector">
            <a:avLst/>
          </a:prstGeom>
          <a:solidFill>
            <a:srgbClr val="525068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EC815815-D13A-4EA5-B3FC-E46D17E2A3C5}" type="slidenum">
              <a:rPr lang="es-HN" sz="1100" b="1" smtClean="0"/>
              <a:t>48</a:t>
            </a:fld>
            <a:endParaRPr lang="en-US" sz="1100" b="1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4A241E9-FD20-4426-A7BF-E08861942FF4}"/>
              </a:ext>
            </a:extLst>
          </p:cNvPr>
          <p:cNvSpPr/>
          <p:nvPr/>
        </p:nvSpPr>
        <p:spPr>
          <a:xfrm>
            <a:off x="733173" y="1335767"/>
            <a:ext cx="7677653" cy="36317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endParaRPr lang="en-GB" sz="1000" dirty="0">
              <a:solidFill>
                <a:srgbClr val="008000"/>
              </a:solidFill>
              <a:latin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 Basic if loop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000" b="1" dirty="0">
                <a:solidFill>
                  <a:srgbClr val="0000FF"/>
                </a:solidFill>
                <a:latin typeface="Courier New" panose="02070309020205020404" pitchFamily="49" charset="0"/>
              </a:rPr>
              <a:t>if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paper_acepted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== </a:t>
            </a:r>
            <a:r>
              <a:rPr lang="en-GB" sz="1000" b="1" dirty="0">
                <a:solidFill>
                  <a:srgbClr val="0000FF"/>
                </a:solidFill>
                <a:latin typeface="Courier New" panose="02070309020205020404" pitchFamily="49" charset="0"/>
              </a:rPr>
              <a:t>TRUE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{ 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 # Notice, it only accepts 1 element at a time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 print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 </a:t>
            </a:r>
            <a:r>
              <a:rPr lang="en-GB" sz="1000" dirty="0">
                <a:solidFill>
                  <a:srgbClr val="808080"/>
                </a:solidFill>
                <a:latin typeface="Courier New" panose="02070309020205020404" pitchFamily="49" charset="0"/>
              </a:rPr>
              <a:t>“We are the best!"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}</a:t>
            </a:r>
          </a:p>
          <a:p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 Nested if loop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000" b="1" dirty="0">
                <a:solidFill>
                  <a:srgbClr val="0000FF"/>
                </a:solidFill>
                <a:latin typeface="Courier New" panose="02070309020205020404" pitchFamily="49" charset="0"/>
              </a:rPr>
              <a:t>if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publisher == </a:t>
            </a:r>
            <a:r>
              <a:rPr lang="en-GB" sz="1000" dirty="0">
                <a:solidFill>
                  <a:srgbClr val="808080"/>
                </a:solidFill>
                <a:latin typeface="Courier New" panose="02070309020205020404" pitchFamily="49" charset="0"/>
              </a:rPr>
              <a:t>“science”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 {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print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808080"/>
                </a:solidFill>
                <a:latin typeface="Courier New" panose="02070309020205020404" pitchFamily="49" charset="0"/>
              </a:rPr>
              <a:t>“We are the best”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}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FF"/>
                </a:solidFill>
                <a:latin typeface="Courier New" panose="02070309020205020404" pitchFamily="49" charset="0"/>
              </a:rPr>
              <a:t>else if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 ( 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publisher == </a:t>
            </a:r>
            <a:r>
              <a:rPr lang="en-GB" sz="1000" dirty="0">
                <a:solidFill>
                  <a:srgbClr val="808080"/>
                </a:solidFill>
                <a:latin typeface="Courier New" panose="02070309020205020404" pitchFamily="49" charset="0"/>
              </a:rPr>
              <a:t>“</a:t>
            </a:r>
            <a:r>
              <a:rPr lang="en-GB" sz="1000" dirty="0" err="1">
                <a:solidFill>
                  <a:srgbClr val="808080"/>
                </a:solidFill>
                <a:latin typeface="Courier New" panose="02070309020205020404" pitchFamily="49" charset="0"/>
              </a:rPr>
              <a:t>arXiV</a:t>
            </a:r>
            <a:r>
              <a:rPr lang="en-GB" sz="1000" dirty="0">
                <a:solidFill>
                  <a:srgbClr val="808080"/>
                </a:solidFill>
                <a:latin typeface="Courier New" panose="02070309020205020404" pitchFamily="49" charset="0"/>
              </a:rPr>
              <a:t>”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){    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 else if allow us to make another question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print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808080"/>
                </a:solidFill>
                <a:latin typeface="Courier New" panose="02070309020205020404" pitchFamily="49" charset="0"/>
              </a:rPr>
              <a:t>“Andres will kill you”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}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FF"/>
                </a:solidFill>
                <a:latin typeface="Courier New" panose="02070309020205020404" pitchFamily="49" charset="0"/>
              </a:rPr>
              <a:t>else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{			   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 Only else resolve all the remaining cases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print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 (</a:t>
            </a:r>
            <a:r>
              <a:rPr lang="en-GB" sz="1000" dirty="0">
                <a:solidFill>
                  <a:srgbClr val="808080"/>
                </a:solidFill>
                <a:latin typeface="Courier New" panose="02070309020205020404" pitchFamily="49" charset="0"/>
              </a:rPr>
              <a:t>“If you look for me, I am in the crying room”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}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 Iterate </a:t>
            </a:r>
            <a:r>
              <a:rPr lang="en-GB" sz="1000" dirty="0" err="1">
                <a:solidFill>
                  <a:srgbClr val="008000"/>
                </a:solidFill>
                <a:latin typeface="Courier New" panose="02070309020205020404" pitchFamily="49" charset="0"/>
              </a:rPr>
              <a:t>throught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 if-test </a:t>
            </a:r>
            <a:r>
              <a:rPr lang="en-GB" sz="1000" dirty="0" err="1">
                <a:solidFill>
                  <a:srgbClr val="008000"/>
                </a:solidFill>
                <a:latin typeface="Courier New" panose="02070309020205020404" pitchFamily="49" charset="0"/>
              </a:rPr>
              <a:t>throught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 a vector</a:t>
            </a:r>
          </a:p>
          <a:p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	</a:t>
            </a:r>
          </a:p>
          <a:p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all_papers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 &lt;- 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c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808080"/>
                </a:solidFill>
                <a:latin typeface="Courier New" panose="02070309020205020404" pitchFamily="49" charset="0"/>
              </a:rPr>
              <a:t>“accepted”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808080"/>
                </a:solidFill>
                <a:latin typeface="Courier New" panose="02070309020205020404" pitchFamily="49" charset="0"/>
              </a:rPr>
              <a:t>“accepted”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en-GB" sz="1000" dirty="0">
                <a:solidFill>
                  <a:srgbClr val="808080"/>
                </a:solidFill>
                <a:latin typeface="Courier New" panose="02070309020205020404" pitchFamily="49" charset="0"/>
              </a:rPr>
              <a:t> “accepted”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en-GB" sz="1000" dirty="0">
                <a:solidFill>
                  <a:srgbClr val="808080"/>
                </a:solidFill>
                <a:latin typeface="Courier New" panose="02070309020205020404" pitchFamily="49" charset="0"/>
              </a:rPr>
              <a:t> “rejected”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endParaRPr lang="en-GB" sz="1000" dirty="0">
              <a:solidFill>
                <a:srgbClr val="008000"/>
              </a:solidFill>
              <a:latin typeface="Courier New" panose="02070309020205020404" pitchFamily="49" charset="0"/>
            </a:endParaRPr>
          </a:p>
          <a:p>
            <a:endParaRPr lang="en-GB" sz="1000" dirty="0">
              <a:solidFill>
                <a:srgbClr val="008000"/>
              </a:solidFill>
              <a:latin typeface="Courier New" panose="02070309020205020404" pitchFamily="49" charset="0"/>
            </a:endParaRPr>
          </a:p>
          <a:p>
            <a:r>
              <a:rPr lang="en-GB" sz="1000" dirty="0" err="1">
                <a:solidFill>
                  <a:srgbClr val="8000FF"/>
                </a:solidFill>
                <a:latin typeface="Courier New" panose="02070309020205020404" pitchFamily="49" charset="0"/>
              </a:rPr>
              <a:t>ifelse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all_papers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==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808080"/>
                </a:solidFill>
                <a:latin typeface="Courier New" panose="02070309020205020404" pitchFamily="49" charset="0"/>
              </a:rPr>
              <a:t>“accepted”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	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print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808080"/>
                </a:solidFill>
                <a:latin typeface="Courier New" panose="02070309020205020404" pitchFamily="49" charset="0"/>
              </a:rPr>
              <a:t>“Fantastic, it’s a science?”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endParaRPr lang="en-GB" sz="1000" dirty="0">
              <a:solidFill>
                <a:srgbClr val="008000"/>
              </a:solidFill>
              <a:latin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	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print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808080"/>
                </a:solidFill>
                <a:latin typeface="Courier New" panose="02070309020205020404" pitchFamily="49" charset="0"/>
              </a:rPr>
              <a:t>“If you look for me, I am in the crying room”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endParaRPr lang="en-GB" sz="1000" dirty="0">
              <a:solidFill>
                <a:srgbClr val="008000"/>
              </a:solidFill>
              <a:latin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	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endParaRPr lang="en-GB" sz="1000" dirty="0">
              <a:solidFill>
                <a:srgbClr val="008000"/>
              </a:solidFill>
              <a:latin typeface="Courier New" panose="02070309020205020404" pitchFamily="49" charset="0"/>
            </a:endParaRPr>
          </a:p>
          <a:p>
            <a:endParaRPr lang="en-GB" sz="1000" dirty="0"/>
          </a:p>
        </p:txBody>
      </p:sp>
    </p:spTree>
    <p:extLst>
      <p:ext uri="{BB962C8B-B14F-4D97-AF65-F5344CB8AC3E}">
        <p14:creationId xmlns:p14="http://schemas.microsoft.com/office/powerpoint/2010/main" val="112687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Loops and functionals</a:t>
            </a:r>
            <a:endParaRPr lang="en-GB" noProof="0" dirty="0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481053" y="809874"/>
            <a:ext cx="8229600" cy="363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An example</a:t>
            </a:r>
            <a:endParaRPr lang="en-US" sz="1400" b="1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15" name="Flowchart: Off-page Connector 14"/>
          <p:cNvSpPr/>
          <p:nvPr/>
        </p:nvSpPr>
        <p:spPr>
          <a:xfrm>
            <a:off x="8637215" y="161022"/>
            <a:ext cx="327273" cy="295200"/>
          </a:xfrm>
          <a:prstGeom prst="flowChartOffpageConnector">
            <a:avLst/>
          </a:prstGeom>
          <a:solidFill>
            <a:srgbClr val="525068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EC815815-D13A-4EA5-B3FC-E46D17E2A3C5}" type="slidenum">
              <a:rPr lang="es-HN" sz="1100" b="1" smtClean="0"/>
              <a:t>49</a:t>
            </a:fld>
            <a:endParaRPr lang="en-US" sz="1100" b="1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4A241E9-FD20-4426-A7BF-E08861942FF4}"/>
              </a:ext>
            </a:extLst>
          </p:cNvPr>
          <p:cNvSpPr/>
          <p:nvPr/>
        </p:nvSpPr>
        <p:spPr>
          <a:xfrm>
            <a:off x="733173" y="1715780"/>
            <a:ext cx="7677653" cy="28623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Looping with *apply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d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&lt;-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apply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d,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2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GB" sz="1000" b="1" dirty="0">
                <a:solidFill>
                  <a:srgbClr val="0000FF"/>
                </a:solidFill>
                <a:latin typeface="Courier New" panose="02070309020205020404" pitchFamily="49" charset="0"/>
              </a:rPr>
              <a:t>function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x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{</a:t>
            </a:r>
            <a:r>
              <a:rPr lang="en-GB" sz="1000" dirty="0" err="1">
                <a:solidFill>
                  <a:srgbClr val="8000FF"/>
                </a:solidFill>
                <a:latin typeface="Courier New" panose="02070309020205020404" pitchFamily="49" charset="0"/>
              </a:rPr>
              <a:t>ifelse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x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-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99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GB" sz="1000" b="1" dirty="0">
                <a:solidFill>
                  <a:srgbClr val="0000FF"/>
                </a:solidFill>
                <a:latin typeface="Courier New" panose="02070309020205020404" pitchFamily="49" charset="0"/>
              </a:rPr>
              <a:t>NA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x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)})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medias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&lt;-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apply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X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d, MARGIN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2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FUN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mean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 Looping with *apply and the pipe operator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medias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&lt;-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apply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d,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2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GB" sz="1000" b="1" dirty="0">
                <a:solidFill>
                  <a:srgbClr val="0000FF"/>
                </a:solidFill>
                <a:latin typeface="Courier New" panose="02070309020205020404" pitchFamily="49" charset="0"/>
              </a:rPr>
              <a:t>function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x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{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tmp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&lt;-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 err="1">
                <a:solidFill>
                  <a:srgbClr val="8000FF"/>
                </a:solidFill>
                <a:latin typeface="Courier New" panose="02070309020205020404" pitchFamily="49" charset="0"/>
              </a:rPr>
              <a:t>ifelse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x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-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99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GB" sz="1000" b="1" dirty="0">
                <a:solidFill>
                  <a:srgbClr val="0000FF"/>
                </a:solidFill>
                <a:latin typeface="Courier New" panose="02070309020205020404" pitchFamily="49" charset="0"/>
              </a:rPr>
              <a:t>NA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x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)})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804000"/>
                </a:solidFill>
                <a:latin typeface="Courier New" panose="02070309020205020404" pitchFamily="49" charset="0"/>
              </a:rPr>
              <a:t>%&gt;%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apply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X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., MARGIN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2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FUN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mean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na.rm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FF"/>
                </a:solidFill>
                <a:latin typeface="Courier New" panose="02070309020205020404" pitchFamily="49" charset="0"/>
              </a:rPr>
              <a:t>TRUE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medias </a:t>
            </a:r>
          </a:p>
          <a:p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 looping with*apply</a:t>
            </a:r>
            <a:endParaRPr lang="es-ES" sz="1000" dirty="0">
              <a:solidFill>
                <a:srgbClr val="008000"/>
              </a:solidFill>
              <a:latin typeface="Courier New" panose="02070309020205020404" pitchFamily="49" charset="0"/>
            </a:endParaRPr>
          </a:p>
          <a:p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medias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&lt;-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apply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d,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2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GB" sz="1000" b="1" dirty="0">
                <a:solidFill>
                  <a:srgbClr val="0000FF"/>
                </a:solidFill>
                <a:latin typeface="Courier New" panose="02070309020205020404" pitchFamily="49" charset="0"/>
              </a:rPr>
              <a:t>function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x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{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tmp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&lt;-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 err="1">
                <a:solidFill>
                  <a:srgbClr val="8000FF"/>
                </a:solidFill>
                <a:latin typeface="Courier New" panose="02070309020205020404" pitchFamily="49" charset="0"/>
              </a:rPr>
              <a:t>ifelse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x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-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99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GB" sz="1000" b="1" dirty="0">
                <a:solidFill>
                  <a:srgbClr val="0000FF"/>
                </a:solidFill>
                <a:latin typeface="Courier New" panose="02070309020205020404" pitchFamily="49" charset="0"/>
              </a:rPr>
              <a:t>NA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x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		           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mean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tmp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na.rm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FF"/>
                </a:solidFill>
                <a:latin typeface="Courier New" panose="02070309020205020404" pitchFamily="49" charset="0"/>
              </a:rPr>
              <a:t>TRUE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)})</a:t>
            </a:r>
          </a:p>
          <a:p>
            <a:r>
              <a:rPr lang="pt-BR" sz="1000" b="1" dirty="0">
                <a:solidFill>
                  <a:srgbClr val="000000"/>
                </a:solidFill>
                <a:latin typeface="Courier New" panose="02070309020205020404" pitchFamily="49" charset="0"/>
              </a:rPr>
              <a:t>&gt;</a:t>
            </a:r>
            <a:r>
              <a:rPr lang="pt-BR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medias </a:t>
            </a:r>
          </a:p>
          <a:p>
            <a:r>
              <a:rPr lang="pt-BR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     X1       X2       X3       X4       X5       X6 </a:t>
            </a:r>
          </a:p>
          <a:p>
            <a:r>
              <a:rPr lang="pt-BR" sz="1000" dirty="0">
                <a:solidFill>
                  <a:srgbClr val="000000"/>
                </a:solidFill>
                <a:latin typeface="Courier New" panose="02070309020205020404" pitchFamily="49" charset="0"/>
              </a:rPr>
              <a:t>5.585106 5.369565 5.263736 5.866667 5.423913 5.217391 </a:t>
            </a:r>
            <a:endParaRPr lang="pt-BR" sz="1000" dirty="0">
              <a:solidFill>
                <a:srgbClr val="000000"/>
              </a:solidFill>
            </a:endParaRPr>
          </a:p>
          <a:p>
            <a:endParaRPr lang="en-GB" sz="1000" dirty="0"/>
          </a:p>
        </p:txBody>
      </p:sp>
    </p:spTree>
    <p:extLst>
      <p:ext uri="{BB962C8B-B14F-4D97-AF65-F5344CB8AC3E}">
        <p14:creationId xmlns:p14="http://schemas.microsoft.com/office/powerpoint/2010/main" val="4258196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lowchart: Off-page Connector 15"/>
          <p:cNvSpPr/>
          <p:nvPr/>
        </p:nvSpPr>
        <p:spPr>
          <a:xfrm>
            <a:off x="8637215" y="161022"/>
            <a:ext cx="327273" cy="295200"/>
          </a:xfrm>
          <a:prstGeom prst="flowChartOffpageConnector">
            <a:avLst/>
          </a:prstGeom>
          <a:solidFill>
            <a:srgbClr val="525068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B314885B-11A3-46E9-92CB-9F15CF7753EE}" type="slidenum">
              <a:rPr lang="es-HN" sz="1100" b="1" smtClean="0"/>
              <a:t>5</a:t>
            </a:fld>
            <a:endParaRPr lang="en-US" sz="1100" b="1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A6869012-D80A-41C9-82A1-560DF798130A}"/>
              </a:ext>
            </a:extLst>
          </p:cNvPr>
          <p:cNvGraphicFramePr>
            <a:graphicFrameLocks noGrp="1"/>
          </p:cNvGraphicFramePr>
          <p:nvPr/>
        </p:nvGraphicFramePr>
        <p:xfrm>
          <a:off x="360757" y="1438127"/>
          <a:ext cx="3809222" cy="3238500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528447">
                  <a:extLst>
                    <a:ext uri="{9D8B030D-6E8A-4147-A177-3AD203B41FA5}">
                      <a16:colId xmlns:a16="http://schemas.microsoft.com/office/drawing/2014/main" val="57500026"/>
                    </a:ext>
                  </a:extLst>
                </a:gridCol>
                <a:gridCol w="528447">
                  <a:extLst>
                    <a:ext uri="{9D8B030D-6E8A-4147-A177-3AD203B41FA5}">
                      <a16:colId xmlns:a16="http://schemas.microsoft.com/office/drawing/2014/main" val="3935955677"/>
                    </a:ext>
                  </a:extLst>
                </a:gridCol>
                <a:gridCol w="770652">
                  <a:extLst>
                    <a:ext uri="{9D8B030D-6E8A-4147-A177-3AD203B41FA5}">
                      <a16:colId xmlns:a16="http://schemas.microsoft.com/office/drawing/2014/main" val="3094429615"/>
                    </a:ext>
                  </a:extLst>
                </a:gridCol>
                <a:gridCol w="704596">
                  <a:extLst>
                    <a:ext uri="{9D8B030D-6E8A-4147-A177-3AD203B41FA5}">
                      <a16:colId xmlns:a16="http://schemas.microsoft.com/office/drawing/2014/main" val="1482589741"/>
                    </a:ext>
                  </a:extLst>
                </a:gridCol>
                <a:gridCol w="748633">
                  <a:extLst>
                    <a:ext uri="{9D8B030D-6E8A-4147-A177-3AD203B41FA5}">
                      <a16:colId xmlns:a16="http://schemas.microsoft.com/office/drawing/2014/main" val="4269117051"/>
                    </a:ext>
                  </a:extLst>
                </a:gridCol>
                <a:gridCol w="528447">
                  <a:extLst>
                    <a:ext uri="{9D8B030D-6E8A-4147-A177-3AD203B41FA5}">
                      <a16:colId xmlns:a16="http://schemas.microsoft.com/office/drawing/2014/main" val="1638723670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1" u="none" strike="noStrike" dirty="0">
                          <a:effectLst/>
                        </a:rPr>
                        <a:t>Age</a:t>
                      </a:r>
                      <a:endParaRPr lang="en-GB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1" u="none" strike="noStrike" dirty="0">
                          <a:effectLst/>
                        </a:rPr>
                        <a:t>Sex</a:t>
                      </a:r>
                      <a:endParaRPr lang="en-GB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1" u="none" strike="noStrike" dirty="0">
                          <a:effectLst/>
                        </a:rPr>
                        <a:t>District</a:t>
                      </a:r>
                      <a:endParaRPr lang="en-GB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1" u="none" strike="noStrike" dirty="0" err="1">
                          <a:effectLst/>
                        </a:rPr>
                        <a:t>Shamba</a:t>
                      </a:r>
                      <a:endParaRPr lang="en-GB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1" u="none" strike="noStrike" dirty="0">
                          <a:effectLst/>
                        </a:rPr>
                        <a:t>Trypanosoma</a:t>
                      </a:r>
                      <a:endParaRPr lang="en-GB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1" u="none" strike="noStrike" dirty="0">
                          <a:effectLst/>
                        </a:rPr>
                        <a:t>Filaria</a:t>
                      </a:r>
                      <a:endParaRPr lang="en-GB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8624576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 dirty="0">
                          <a:effectLst/>
                        </a:rPr>
                        <a:t>25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M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Sese Island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Sewana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+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+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54660035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20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M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Sese Island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Kaganda I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-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+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20576542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25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M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Sese Island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Semagala I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+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+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0146936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30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M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Sese Island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Kaganda I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-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+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2785377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20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M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Sese Island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Semagala I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-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+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2002888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25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M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Sese Island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Buvovu I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 dirty="0">
                          <a:effectLst/>
                        </a:rPr>
                        <a:t>-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+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235236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25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M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 dirty="0" err="1">
                          <a:effectLst/>
                        </a:rPr>
                        <a:t>Sese</a:t>
                      </a:r>
                      <a:r>
                        <a:rPr lang="en-GB" sz="1000" u="none" strike="noStrike" dirty="0">
                          <a:effectLst/>
                        </a:rPr>
                        <a:t> Island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Kaganda I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-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+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3418208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20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M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Sese Island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Semagala I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 dirty="0">
                          <a:effectLst/>
                        </a:rPr>
                        <a:t>-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+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8970466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30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M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Sese Island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Buvu I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-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 dirty="0">
                          <a:effectLst/>
                        </a:rPr>
                        <a:t>+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447829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 dirty="0">
                          <a:effectLst/>
                        </a:rPr>
                        <a:t>35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M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Sese Island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Semagala I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-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 dirty="0">
                          <a:effectLst/>
                        </a:rPr>
                        <a:t>-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8176455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20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M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Sese Island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Semagala I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-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 dirty="0">
                          <a:effectLst/>
                        </a:rPr>
                        <a:t>-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1799529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C5C5C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……</a:t>
                      </a:r>
                      <a:endParaRPr kumimoji="0" lang="en-GB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C5C5C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……</a:t>
                      </a:r>
                      <a:endParaRPr kumimoji="0" lang="en-GB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C5C5C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……</a:t>
                      </a:r>
                      <a:endParaRPr kumimoji="0" lang="en-GB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C5C5C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……</a:t>
                      </a:r>
                      <a:endParaRPr kumimoji="0" lang="en-GB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C5C5C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……</a:t>
                      </a:r>
                      <a:endParaRPr kumimoji="0" lang="en-GB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C5C5C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……</a:t>
                      </a:r>
                      <a:endParaRPr kumimoji="0" lang="en-GB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60955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C5C5C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……</a:t>
                      </a:r>
                      <a:endParaRPr kumimoji="0" lang="en-GB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C5C5C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……</a:t>
                      </a:r>
                      <a:endParaRPr kumimoji="0" lang="en-GB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C5C5C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……</a:t>
                      </a:r>
                      <a:endParaRPr kumimoji="0" lang="en-GB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C5C5C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……</a:t>
                      </a:r>
                      <a:endParaRPr kumimoji="0" lang="en-GB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C5C5C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……</a:t>
                      </a:r>
                      <a:endParaRPr kumimoji="0" lang="en-GB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C5C5C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……</a:t>
                      </a:r>
                      <a:endParaRPr kumimoji="0" lang="en-GB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1220060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C5C5C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……</a:t>
                      </a:r>
                      <a:endParaRPr kumimoji="0" lang="en-GB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C5C5C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……</a:t>
                      </a:r>
                      <a:endParaRPr kumimoji="0" lang="en-GB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C5C5C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……</a:t>
                      </a:r>
                      <a:endParaRPr kumimoji="0" lang="en-GB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C5C5C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……</a:t>
                      </a:r>
                      <a:endParaRPr kumimoji="0" lang="en-GB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C5C5C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……</a:t>
                      </a:r>
                      <a:endParaRPr kumimoji="0" lang="en-GB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C5C5C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……</a:t>
                      </a:r>
                      <a:endParaRPr kumimoji="0" lang="en-GB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2359939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25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M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Sese Island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Semagala I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 dirty="0">
                          <a:effectLst/>
                        </a:rPr>
                        <a:t>+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-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148338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 dirty="0">
                          <a:effectLst/>
                        </a:rPr>
                        <a:t>35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 dirty="0">
                          <a:effectLst/>
                        </a:rPr>
                        <a:t>M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Sese Island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Bunami I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 dirty="0">
                          <a:effectLst/>
                        </a:rPr>
                        <a:t>+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 dirty="0">
                          <a:effectLst/>
                        </a:rPr>
                        <a:t>+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3569667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367EBF90-B761-4E2D-8697-ED7FF67A6D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5560" y="1438127"/>
            <a:ext cx="3431655" cy="3270722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90756E3E-85A7-4926-8D26-868166134F4E}"/>
              </a:ext>
            </a:extLst>
          </p:cNvPr>
          <p:cNvGrpSpPr/>
          <p:nvPr/>
        </p:nvGrpSpPr>
        <p:grpSpPr>
          <a:xfrm>
            <a:off x="4107411" y="2307021"/>
            <a:ext cx="1098149" cy="1208689"/>
            <a:chOff x="3630932" y="2114462"/>
            <a:chExt cx="1348279" cy="1449405"/>
          </a:xfrm>
        </p:grpSpPr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0E9A48FE-0CE2-4ECC-AA91-63A19D80267E}"/>
                </a:ext>
              </a:extLst>
            </p:cNvPr>
            <p:cNvSpPr/>
            <p:nvPr/>
          </p:nvSpPr>
          <p:spPr>
            <a:xfrm>
              <a:off x="3630932" y="2771779"/>
              <a:ext cx="1348279" cy="792088"/>
            </a:xfrm>
            <a:prstGeom prst="rightArrow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11" name="Picture 10" descr="A close up of a sign&#10;&#10;Description automatically generated">
              <a:extLst>
                <a:ext uri="{FF2B5EF4-FFF2-40B4-BE49-F238E27FC236}">
                  <a16:creationId xmlns:a16="http://schemas.microsoft.com/office/drawing/2014/main" id="{DEF5E848-F730-4909-8FFB-B1E08FDE200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65933" y="2114462"/>
              <a:ext cx="871362" cy="675306"/>
            </a:xfrm>
            <a:prstGeom prst="rect">
              <a:avLst/>
            </a:prstGeom>
          </p:spPr>
        </p:pic>
      </p:grpSp>
      <p:sp>
        <p:nvSpPr>
          <p:cNvPr id="15" name="Title 13">
            <a:extLst>
              <a:ext uri="{FF2B5EF4-FFF2-40B4-BE49-F238E27FC236}">
                <a16:creationId xmlns:a16="http://schemas.microsoft.com/office/drawing/2014/main" id="{882656CD-B4BC-457E-98D8-B8EE88713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075240" cy="857250"/>
          </a:xfrm>
        </p:spPr>
        <p:txBody>
          <a:bodyPr>
            <a:normAutofit/>
          </a:bodyPr>
          <a:lstStyle/>
          <a:p>
            <a:r>
              <a:rPr lang="en-GB" dirty="0"/>
              <a:t>Why learn R?</a:t>
            </a:r>
            <a:endParaRPr lang="en-GB" noProof="0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C041BA08-CA88-4E84-AAEA-3C118DAFB21E}"/>
              </a:ext>
            </a:extLst>
          </p:cNvPr>
          <p:cNvSpPr txBox="1">
            <a:spLocks/>
          </p:cNvSpPr>
          <p:nvPr/>
        </p:nvSpPr>
        <p:spPr>
          <a:xfrm>
            <a:off x="481053" y="809874"/>
            <a:ext cx="7691347" cy="363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n-GB" sz="1400" dirty="0">
                <a:solidFill>
                  <a:schemeClr val="bg1">
                    <a:lumMod val="65000"/>
                  </a:schemeClr>
                </a:solidFill>
              </a:rPr>
              <a:t>A way to represent ideas</a:t>
            </a:r>
            <a:endParaRPr lang="en-GB" sz="14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7367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481053" y="809874"/>
            <a:ext cx="8229600" cy="363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Online resources</a:t>
            </a:r>
            <a:endParaRPr lang="en-US" sz="1400" b="1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>
            <a:normAutofit/>
          </a:bodyPr>
          <a:lstStyle/>
          <a:p>
            <a:r>
              <a:rPr lang="en-GB" dirty="0"/>
              <a:t>Support channels</a:t>
            </a:r>
            <a:endParaRPr lang="en-GB" noProof="0" dirty="0"/>
          </a:p>
        </p:txBody>
      </p:sp>
      <p:cxnSp>
        <p:nvCxnSpPr>
          <p:cNvPr id="54" name="Straight Connector 53"/>
          <p:cNvCxnSpPr/>
          <p:nvPr/>
        </p:nvCxnSpPr>
        <p:spPr>
          <a:xfrm>
            <a:off x="2448971" y="1471660"/>
            <a:ext cx="0" cy="2876264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>
            <a:off x="6503636" y="1558424"/>
            <a:ext cx="0" cy="2876264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Flowchart: Off-page Connector 47"/>
          <p:cNvSpPr/>
          <p:nvPr/>
        </p:nvSpPr>
        <p:spPr>
          <a:xfrm>
            <a:off x="8637215" y="161022"/>
            <a:ext cx="327273" cy="295200"/>
          </a:xfrm>
          <a:prstGeom prst="flowChartOffpageConnector">
            <a:avLst/>
          </a:prstGeom>
          <a:solidFill>
            <a:srgbClr val="525068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6DD2DBCC-E09A-4A1D-A826-3D95D7436262}" type="slidenum">
              <a:rPr lang="es-HN" sz="1100" b="1"/>
              <a:t>50</a:t>
            </a:fld>
            <a:endParaRPr lang="en-US" sz="1100" b="1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4785C8D-C199-4A17-BEB2-5C1471A5FB81}"/>
              </a:ext>
            </a:extLst>
          </p:cNvPr>
          <p:cNvSpPr/>
          <p:nvPr/>
        </p:nvSpPr>
        <p:spPr>
          <a:xfrm>
            <a:off x="481053" y="3793926"/>
            <a:ext cx="214672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/>
              <a:t>R for Data Science,</a:t>
            </a:r>
          </a:p>
          <a:p>
            <a:r>
              <a:rPr lang="en-GB"/>
              <a:t>H. Wickham &amp;</a:t>
            </a:r>
          </a:p>
          <a:p>
            <a:r>
              <a:rPr lang="en-GB"/>
              <a:t>G. </a:t>
            </a:r>
            <a:r>
              <a:rPr lang="en-GB" err="1"/>
              <a:t>Grolemund</a:t>
            </a:r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6AA676E-02E9-417C-9014-6E6F82F809E8}"/>
              </a:ext>
            </a:extLst>
          </p:cNvPr>
          <p:cNvSpPr/>
          <p:nvPr/>
        </p:nvSpPr>
        <p:spPr>
          <a:xfrm>
            <a:off x="4595699" y="3879391"/>
            <a:ext cx="228577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/>
              <a:t>R in a nutshell,</a:t>
            </a:r>
          </a:p>
          <a:p>
            <a:r>
              <a:rPr lang="en-GB"/>
              <a:t>J. Adler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CFFFC57-7241-4667-B281-A922BD6490E8}"/>
              </a:ext>
            </a:extLst>
          </p:cNvPr>
          <p:cNvSpPr/>
          <p:nvPr/>
        </p:nvSpPr>
        <p:spPr>
          <a:xfrm>
            <a:off x="6794097" y="3793926"/>
            <a:ext cx="214672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/>
              <a:t>Aprender a programar en R</a:t>
            </a:r>
          </a:p>
          <a:p>
            <a:r>
              <a:rPr lang="es-ES"/>
              <a:t>P. García Montero</a:t>
            </a:r>
            <a:endParaRPr lang="en-GB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9EFFF58-B296-4885-AD2B-3945740AA247}"/>
              </a:ext>
            </a:extLst>
          </p:cNvPr>
          <p:cNvSpPr/>
          <p:nvPr/>
        </p:nvSpPr>
        <p:spPr>
          <a:xfrm>
            <a:off x="2627781" y="3879391"/>
            <a:ext cx="172912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/>
              <a:t>Learning R,</a:t>
            </a:r>
          </a:p>
          <a:p>
            <a:r>
              <a:rPr lang="en-GB"/>
              <a:t>R. Cotton</a:t>
            </a:r>
          </a:p>
        </p:txBody>
      </p:sp>
      <p:pic>
        <p:nvPicPr>
          <p:cNvPr id="11" name="Picture 10" descr="A close up of text on a black background&#10;&#10;Description automatically generated">
            <a:extLst>
              <a:ext uri="{FF2B5EF4-FFF2-40B4-BE49-F238E27FC236}">
                <a16:creationId xmlns:a16="http://schemas.microsoft.com/office/drawing/2014/main" id="{60FDD202-7EFC-4064-AF88-437CFA0DE5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0183" y="1428201"/>
            <a:ext cx="1664780" cy="2202632"/>
          </a:xfrm>
          <a:prstGeom prst="rect">
            <a:avLst/>
          </a:prstGeom>
        </p:spPr>
      </p:pic>
      <p:pic>
        <p:nvPicPr>
          <p:cNvPr id="17" name="Picture 16" descr="A close up of a bird&#10;&#10;Description automatically generated">
            <a:extLst>
              <a:ext uri="{FF2B5EF4-FFF2-40B4-BE49-F238E27FC236}">
                <a16:creationId xmlns:a16="http://schemas.microsoft.com/office/drawing/2014/main" id="{D8F751C2-968E-403A-9374-001165E841F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9039" y="1406655"/>
            <a:ext cx="1689397" cy="2202632"/>
          </a:xfrm>
          <a:prstGeom prst="rect">
            <a:avLst/>
          </a:prstGeom>
        </p:spPr>
      </p:pic>
      <p:pic>
        <p:nvPicPr>
          <p:cNvPr id="19" name="Picture 18" descr="A close up of a sign&#10;&#10;Description automatically generated">
            <a:extLst>
              <a:ext uri="{FF2B5EF4-FFF2-40B4-BE49-F238E27FC236}">
                <a16:creationId xmlns:a16="http://schemas.microsoft.com/office/drawing/2014/main" id="{B16CF37D-5388-47A2-9857-430F3AEB60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2512" y="1322186"/>
            <a:ext cx="1526262" cy="2287101"/>
          </a:xfrm>
          <a:prstGeom prst="rect">
            <a:avLst/>
          </a:prstGeom>
        </p:spPr>
      </p:pic>
      <p:pic>
        <p:nvPicPr>
          <p:cNvPr id="21" name="Picture 20" descr="A picture containing animal&#10;&#10;Description automatically generated">
            <a:extLst>
              <a:ext uri="{FF2B5EF4-FFF2-40B4-BE49-F238E27FC236}">
                <a16:creationId xmlns:a16="http://schemas.microsoft.com/office/drawing/2014/main" id="{6A493FD7-91D0-4D7D-8DC4-BCF6EC19D04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000" y="1428200"/>
            <a:ext cx="1468422" cy="2202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6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81238" y="2177119"/>
            <a:ext cx="4566047" cy="9925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25" b="1" dirty="0"/>
              <a:t>¡Gracias por </a:t>
            </a:r>
          </a:p>
          <a:p>
            <a:pPr algn="ctr"/>
            <a:r>
              <a:rPr lang="en-US" sz="2925" b="1" dirty="0" err="1"/>
              <a:t>vuestro</a:t>
            </a:r>
            <a:r>
              <a:rPr lang="en-US" sz="2925" b="1" dirty="0"/>
              <a:t> </a:t>
            </a:r>
            <a:r>
              <a:rPr lang="en-US" sz="2925" b="1" dirty="0" err="1"/>
              <a:t>tiempo</a:t>
            </a:r>
            <a:r>
              <a:rPr lang="en-US" sz="2925" b="1" dirty="0"/>
              <a:t>!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383681" y="2604097"/>
            <a:ext cx="2361162" cy="187488"/>
          </a:xfrm>
          <a:prstGeom prst="rect">
            <a:avLst/>
          </a:prstGeom>
          <a:noFill/>
        </p:spPr>
        <p:txBody>
          <a:bodyPr wrap="square" lIns="74295" tIns="37148" rIns="74295" bIns="37148" rtlCol="0">
            <a:spAutoFit/>
          </a:bodyPr>
          <a:lstStyle/>
          <a:p>
            <a:pPr algn="ctr"/>
            <a:r>
              <a:rPr lang="en-US" sz="731" dirty="0"/>
              <a:t>¿</a:t>
            </a:r>
            <a:r>
              <a:rPr lang="en-US" sz="731" dirty="0" err="1"/>
              <a:t>Preguntas</a:t>
            </a:r>
            <a:r>
              <a:rPr lang="en-US" sz="731" dirty="0"/>
              <a:t>?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3853287" y="832204"/>
            <a:ext cx="1468384" cy="1157230"/>
            <a:chOff x="4835525" y="7242175"/>
            <a:chExt cx="1760538" cy="1387475"/>
          </a:xfrm>
          <a:solidFill>
            <a:schemeClr val="accent3"/>
          </a:solidFill>
        </p:grpSpPr>
        <p:sp>
          <p:nvSpPr>
            <p:cNvPr id="11" name="Freeform 159"/>
            <p:cNvSpPr>
              <a:spLocks noEditPoints="1"/>
            </p:cNvSpPr>
            <p:nvPr/>
          </p:nvSpPr>
          <p:spPr bwMode="auto">
            <a:xfrm>
              <a:off x="4835525" y="7242175"/>
              <a:ext cx="1384300" cy="1133475"/>
            </a:xfrm>
            <a:custGeom>
              <a:avLst/>
              <a:gdLst>
                <a:gd name="T0" fmla="*/ 276 w 367"/>
                <a:gd name="T1" fmla="*/ 249 h 300"/>
                <a:gd name="T2" fmla="*/ 343 w 367"/>
                <a:gd name="T3" fmla="*/ 200 h 300"/>
                <a:gd name="T4" fmla="*/ 367 w 367"/>
                <a:gd name="T5" fmla="*/ 133 h 300"/>
                <a:gd name="T6" fmla="*/ 343 w 367"/>
                <a:gd name="T7" fmla="*/ 66 h 300"/>
                <a:gd name="T8" fmla="*/ 276 w 367"/>
                <a:gd name="T9" fmla="*/ 18 h 300"/>
                <a:gd name="T10" fmla="*/ 184 w 367"/>
                <a:gd name="T11" fmla="*/ 0 h 300"/>
                <a:gd name="T12" fmla="*/ 91 w 367"/>
                <a:gd name="T13" fmla="*/ 18 h 300"/>
                <a:gd name="T14" fmla="*/ 25 w 367"/>
                <a:gd name="T15" fmla="*/ 66 h 300"/>
                <a:gd name="T16" fmla="*/ 0 w 367"/>
                <a:gd name="T17" fmla="*/ 133 h 300"/>
                <a:gd name="T18" fmla="*/ 19 w 367"/>
                <a:gd name="T19" fmla="*/ 192 h 300"/>
                <a:gd name="T20" fmla="*/ 69 w 367"/>
                <a:gd name="T21" fmla="*/ 238 h 300"/>
                <a:gd name="T22" fmla="*/ 64 w 367"/>
                <a:gd name="T23" fmla="*/ 250 h 300"/>
                <a:gd name="T24" fmla="*/ 57 w 367"/>
                <a:gd name="T25" fmla="*/ 260 h 300"/>
                <a:gd name="T26" fmla="*/ 52 w 367"/>
                <a:gd name="T27" fmla="*/ 267 h 300"/>
                <a:gd name="T28" fmla="*/ 45 w 367"/>
                <a:gd name="T29" fmla="*/ 275 h 300"/>
                <a:gd name="T30" fmla="*/ 39 w 367"/>
                <a:gd name="T31" fmla="*/ 281 h 300"/>
                <a:gd name="T32" fmla="*/ 38 w 367"/>
                <a:gd name="T33" fmla="*/ 282 h 300"/>
                <a:gd name="T34" fmla="*/ 37 w 367"/>
                <a:gd name="T35" fmla="*/ 284 h 300"/>
                <a:gd name="T36" fmla="*/ 36 w 367"/>
                <a:gd name="T37" fmla="*/ 285 h 300"/>
                <a:gd name="T38" fmla="*/ 35 w 367"/>
                <a:gd name="T39" fmla="*/ 287 h 300"/>
                <a:gd name="T40" fmla="*/ 34 w 367"/>
                <a:gd name="T41" fmla="*/ 288 h 300"/>
                <a:gd name="T42" fmla="*/ 34 w 367"/>
                <a:gd name="T43" fmla="*/ 289 h 300"/>
                <a:gd name="T44" fmla="*/ 33 w 367"/>
                <a:gd name="T45" fmla="*/ 291 h 300"/>
                <a:gd name="T46" fmla="*/ 34 w 367"/>
                <a:gd name="T47" fmla="*/ 293 h 300"/>
                <a:gd name="T48" fmla="*/ 37 w 367"/>
                <a:gd name="T49" fmla="*/ 298 h 300"/>
                <a:gd name="T50" fmla="*/ 42 w 367"/>
                <a:gd name="T51" fmla="*/ 300 h 300"/>
                <a:gd name="T52" fmla="*/ 43 w 367"/>
                <a:gd name="T53" fmla="*/ 300 h 300"/>
                <a:gd name="T54" fmla="*/ 65 w 367"/>
                <a:gd name="T55" fmla="*/ 296 h 300"/>
                <a:gd name="T56" fmla="*/ 138 w 367"/>
                <a:gd name="T57" fmla="*/ 263 h 300"/>
                <a:gd name="T58" fmla="*/ 184 w 367"/>
                <a:gd name="T59" fmla="*/ 267 h 300"/>
                <a:gd name="T60" fmla="*/ 276 w 367"/>
                <a:gd name="T61" fmla="*/ 249 h 300"/>
                <a:gd name="T62" fmla="*/ 130 w 367"/>
                <a:gd name="T63" fmla="*/ 227 h 300"/>
                <a:gd name="T64" fmla="*/ 118 w 367"/>
                <a:gd name="T65" fmla="*/ 235 h 300"/>
                <a:gd name="T66" fmla="*/ 102 w 367"/>
                <a:gd name="T67" fmla="*/ 246 h 300"/>
                <a:gd name="T68" fmla="*/ 111 w 367"/>
                <a:gd name="T69" fmla="*/ 224 h 300"/>
                <a:gd name="T70" fmla="*/ 86 w 367"/>
                <a:gd name="T71" fmla="*/ 209 h 300"/>
                <a:gd name="T72" fmla="*/ 47 w 367"/>
                <a:gd name="T73" fmla="*/ 175 h 300"/>
                <a:gd name="T74" fmla="*/ 33 w 367"/>
                <a:gd name="T75" fmla="*/ 133 h 300"/>
                <a:gd name="T76" fmla="*/ 54 w 367"/>
                <a:gd name="T77" fmla="*/ 84 h 300"/>
                <a:gd name="T78" fmla="*/ 109 w 367"/>
                <a:gd name="T79" fmla="*/ 47 h 300"/>
                <a:gd name="T80" fmla="*/ 184 w 367"/>
                <a:gd name="T81" fmla="*/ 33 h 300"/>
                <a:gd name="T82" fmla="*/ 258 w 367"/>
                <a:gd name="T83" fmla="*/ 47 h 300"/>
                <a:gd name="T84" fmla="*/ 313 w 367"/>
                <a:gd name="T85" fmla="*/ 84 h 300"/>
                <a:gd name="T86" fmla="*/ 334 w 367"/>
                <a:gd name="T87" fmla="*/ 133 h 300"/>
                <a:gd name="T88" fmla="*/ 313 w 367"/>
                <a:gd name="T89" fmla="*/ 183 h 300"/>
                <a:gd name="T90" fmla="*/ 258 w 367"/>
                <a:gd name="T91" fmla="*/ 220 h 300"/>
                <a:gd name="T92" fmla="*/ 184 w 367"/>
                <a:gd name="T93" fmla="*/ 234 h 300"/>
                <a:gd name="T94" fmla="*/ 144 w 367"/>
                <a:gd name="T95" fmla="*/ 230 h 300"/>
                <a:gd name="T96" fmla="*/ 130 w 367"/>
                <a:gd name="T97" fmla="*/ 227 h 300"/>
                <a:gd name="T98" fmla="*/ 130 w 367"/>
                <a:gd name="T99" fmla="*/ 227 h 300"/>
                <a:gd name="T100" fmla="*/ 130 w 367"/>
                <a:gd name="T101" fmla="*/ 227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67" h="300">
                  <a:moveTo>
                    <a:pt x="276" y="249"/>
                  </a:moveTo>
                  <a:cubicBezTo>
                    <a:pt x="304" y="237"/>
                    <a:pt x="326" y="221"/>
                    <a:pt x="343" y="200"/>
                  </a:cubicBezTo>
                  <a:cubicBezTo>
                    <a:pt x="359" y="180"/>
                    <a:pt x="367" y="158"/>
                    <a:pt x="367" y="133"/>
                  </a:cubicBezTo>
                  <a:cubicBezTo>
                    <a:pt x="367" y="109"/>
                    <a:pt x="359" y="87"/>
                    <a:pt x="343" y="66"/>
                  </a:cubicBezTo>
                  <a:cubicBezTo>
                    <a:pt x="326" y="46"/>
                    <a:pt x="304" y="30"/>
                    <a:pt x="276" y="18"/>
                  </a:cubicBezTo>
                  <a:cubicBezTo>
                    <a:pt x="247" y="6"/>
                    <a:pt x="217" y="0"/>
                    <a:pt x="184" y="0"/>
                  </a:cubicBezTo>
                  <a:cubicBezTo>
                    <a:pt x="150" y="0"/>
                    <a:pt x="120" y="6"/>
                    <a:pt x="91" y="18"/>
                  </a:cubicBezTo>
                  <a:cubicBezTo>
                    <a:pt x="63" y="30"/>
                    <a:pt x="41" y="46"/>
                    <a:pt x="25" y="66"/>
                  </a:cubicBezTo>
                  <a:cubicBezTo>
                    <a:pt x="8" y="87"/>
                    <a:pt x="0" y="109"/>
                    <a:pt x="0" y="133"/>
                  </a:cubicBezTo>
                  <a:cubicBezTo>
                    <a:pt x="0" y="154"/>
                    <a:pt x="6" y="174"/>
                    <a:pt x="19" y="192"/>
                  </a:cubicBezTo>
                  <a:cubicBezTo>
                    <a:pt x="31" y="210"/>
                    <a:pt x="48" y="226"/>
                    <a:pt x="69" y="238"/>
                  </a:cubicBezTo>
                  <a:cubicBezTo>
                    <a:pt x="68" y="242"/>
                    <a:pt x="66" y="246"/>
                    <a:pt x="64" y="250"/>
                  </a:cubicBezTo>
                  <a:cubicBezTo>
                    <a:pt x="62" y="253"/>
                    <a:pt x="60" y="256"/>
                    <a:pt x="57" y="260"/>
                  </a:cubicBezTo>
                  <a:cubicBezTo>
                    <a:pt x="55" y="263"/>
                    <a:pt x="53" y="265"/>
                    <a:pt x="52" y="267"/>
                  </a:cubicBezTo>
                  <a:cubicBezTo>
                    <a:pt x="50" y="269"/>
                    <a:pt x="48" y="271"/>
                    <a:pt x="45" y="275"/>
                  </a:cubicBezTo>
                  <a:cubicBezTo>
                    <a:pt x="42" y="278"/>
                    <a:pt x="40" y="280"/>
                    <a:pt x="39" y="281"/>
                  </a:cubicBezTo>
                  <a:cubicBezTo>
                    <a:pt x="39" y="281"/>
                    <a:pt x="39" y="282"/>
                    <a:pt x="38" y="282"/>
                  </a:cubicBezTo>
                  <a:cubicBezTo>
                    <a:pt x="37" y="283"/>
                    <a:pt x="37" y="284"/>
                    <a:pt x="37" y="284"/>
                  </a:cubicBezTo>
                  <a:cubicBezTo>
                    <a:pt x="37" y="284"/>
                    <a:pt x="36" y="284"/>
                    <a:pt x="36" y="285"/>
                  </a:cubicBezTo>
                  <a:cubicBezTo>
                    <a:pt x="35" y="286"/>
                    <a:pt x="35" y="287"/>
                    <a:pt x="35" y="287"/>
                  </a:cubicBezTo>
                  <a:cubicBezTo>
                    <a:pt x="34" y="288"/>
                    <a:pt x="34" y="288"/>
                    <a:pt x="34" y="288"/>
                  </a:cubicBezTo>
                  <a:cubicBezTo>
                    <a:pt x="34" y="288"/>
                    <a:pt x="34" y="289"/>
                    <a:pt x="34" y="289"/>
                  </a:cubicBezTo>
                  <a:cubicBezTo>
                    <a:pt x="33" y="290"/>
                    <a:pt x="33" y="290"/>
                    <a:pt x="33" y="291"/>
                  </a:cubicBezTo>
                  <a:cubicBezTo>
                    <a:pt x="33" y="292"/>
                    <a:pt x="33" y="292"/>
                    <a:pt x="34" y="293"/>
                  </a:cubicBezTo>
                  <a:cubicBezTo>
                    <a:pt x="34" y="295"/>
                    <a:pt x="35" y="297"/>
                    <a:pt x="37" y="298"/>
                  </a:cubicBezTo>
                  <a:cubicBezTo>
                    <a:pt x="38" y="300"/>
                    <a:pt x="40" y="300"/>
                    <a:pt x="42" y="300"/>
                  </a:cubicBezTo>
                  <a:cubicBezTo>
                    <a:pt x="43" y="300"/>
                    <a:pt x="43" y="300"/>
                    <a:pt x="43" y="300"/>
                  </a:cubicBezTo>
                  <a:cubicBezTo>
                    <a:pt x="51" y="299"/>
                    <a:pt x="59" y="298"/>
                    <a:pt x="65" y="296"/>
                  </a:cubicBezTo>
                  <a:cubicBezTo>
                    <a:pt x="92" y="289"/>
                    <a:pt x="116" y="278"/>
                    <a:pt x="138" y="263"/>
                  </a:cubicBezTo>
                  <a:cubicBezTo>
                    <a:pt x="153" y="266"/>
                    <a:pt x="169" y="267"/>
                    <a:pt x="184" y="267"/>
                  </a:cubicBezTo>
                  <a:cubicBezTo>
                    <a:pt x="217" y="267"/>
                    <a:pt x="247" y="261"/>
                    <a:pt x="276" y="249"/>
                  </a:cubicBezTo>
                  <a:close/>
                  <a:moveTo>
                    <a:pt x="130" y="227"/>
                  </a:moveTo>
                  <a:cubicBezTo>
                    <a:pt x="118" y="235"/>
                    <a:pt x="118" y="235"/>
                    <a:pt x="118" y="235"/>
                  </a:cubicBezTo>
                  <a:cubicBezTo>
                    <a:pt x="114" y="239"/>
                    <a:pt x="108" y="242"/>
                    <a:pt x="102" y="246"/>
                  </a:cubicBezTo>
                  <a:cubicBezTo>
                    <a:pt x="111" y="224"/>
                    <a:pt x="111" y="224"/>
                    <a:pt x="111" y="224"/>
                  </a:cubicBezTo>
                  <a:cubicBezTo>
                    <a:pt x="86" y="209"/>
                    <a:pt x="86" y="209"/>
                    <a:pt x="86" y="209"/>
                  </a:cubicBezTo>
                  <a:cubicBezTo>
                    <a:pt x="69" y="199"/>
                    <a:pt x="56" y="188"/>
                    <a:pt x="47" y="175"/>
                  </a:cubicBezTo>
                  <a:cubicBezTo>
                    <a:pt x="38" y="161"/>
                    <a:pt x="33" y="148"/>
                    <a:pt x="33" y="133"/>
                  </a:cubicBezTo>
                  <a:cubicBezTo>
                    <a:pt x="33" y="116"/>
                    <a:pt x="40" y="99"/>
                    <a:pt x="54" y="84"/>
                  </a:cubicBezTo>
                  <a:cubicBezTo>
                    <a:pt x="67" y="68"/>
                    <a:pt x="86" y="56"/>
                    <a:pt x="109" y="47"/>
                  </a:cubicBezTo>
                  <a:cubicBezTo>
                    <a:pt x="132" y="38"/>
                    <a:pt x="157" y="33"/>
                    <a:pt x="184" y="33"/>
                  </a:cubicBezTo>
                  <a:cubicBezTo>
                    <a:pt x="210" y="33"/>
                    <a:pt x="235" y="38"/>
                    <a:pt x="258" y="47"/>
                  </a:cubicBezTo>
                  <a:cubicBezTo>
                    <a:pt x="281" y="56"/>
                    <a:pt x="300" y="68"/>
                    <a:pt x="313" y="84"/>
                  </a:cubicBezTo>
                  <a:cubicBezTo>
                    <a:pt x="327" y="99"/>
                    <a:pt x="334" y="116"/>
                    <a:pt x="334" y="133"/>
                  </a:cubicBezTo>
                  <a:cubicBezTo>
                    <a:pt x="334" y="151"/>
                    <a:pt x="327" y="168"/>
                    <a:pt x="313" y="183"/>
                  </a:cubicBezTo>
                  <a:cubicBezTo>
                    <a:pt x="300" y="199"/>
                    <a:pt x="281" y="211"/>
                    <a:pt x="258" y="220"/>
                  </a:cubicBezTo>
                  <a:cubicBezTo>
                    <a:pt x="235" y="229"/>
                    <a:pt x="210" y="234"/>
                    <a:pt x="184" y="234"/>
                  </a:cubicBezTo>
                  <a:cubicBezTo>
                    <a:pt x="171" y="234"/>
                    <a:pt x="157" y="232"/>
                    <a:pt x="144" y="230"/>
                  </a:cubicBezTo>
                  <a:lnTo>
                    <a:pt x="130" y="227"/>
                  </a:lnTo>
                  <a:close/>
                  <a:moveTo>
                    <a:pt x="130" y="227"/>
                  </a:moveTo>
                  <a:cubicBezTo>
                    <a:pt x="130" y="227"/>
                    <a:pt x="130" y="227"/>
                    <a:pt x="130" y="22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7148" tIns="18574" rIns="37148" bIns="18574" numCol="1" anchor="t" anchorCtr="0" compatLnSpc="1">
              <a:prstTxWarp prst="textNoShape">
                <a:avLst/>
              </a:prstTxWarp>
            </a:bodyPr>
            <a:lstStyle/>
            <a:p>
              <a:endParaRPr lang="en-US" sz="731"/>
            </a:p>
          </p:txBody>
        </p:sp>
        <p:sp>
          <p:nvSpPr>
            <p:cNvPr id="12" name="Freeform 160"/>
            <p:cNvSpPr>
              <a:spLocks noEditPoints="1"/>
            </p:cNvSpPr>
            <p:nvPr/>
          </p:nvSpPr>
          <p:spPr bwMode="auto">
            <a:xfrm>
              <a:off x="5441950" y="7596188"/>
              <a:ext cx="1154113" cy="1033462"/>
            </a:xfrm>
            <a:custGeom>
              <a:avLst/>
              <a:gdLst>
                <a:gd name="T0" fmla="*/ 288 w 306"/>
                <a:gd name="T1" fmla="*/ 165 h 273"/>
                <a:gd name="T2" fmla="*/ 306 w 306"/>
                <a:gd name="T3" fmla="*/ 106 h 273"/>
                <a:gd name="T4" fmla="*/ 287 w 306"/>
                <a:gd name="T5" fmla="*/ 46 h 273"/>
                <a:gd name="T6" fmla="*/ 233 w 306"/>
                <a:gd name="T7" fmla="*/ 0 h 273"/>
                <a:gd name="T8" fmla="*/ 239 w 306"/>
                <a:gd name="T9" fmla="*/ 39 h 273"/>
                <a:gd name="T10" fmla="*/ 222 w 306"/>
                <a:gd name="T11" fmla="*/ 106 h 273"/>
                <a:gd name="T12" fmla="*/ 172 w 306"/>
                <a:gd name="T13" fmla="*/ 161 h 273"/>
                <a:gd name="T14" fmla="*/ 103 w 306"/>
                <a:gd name="T15" fmla="*/ 195 h 273"/>
                <a:gd name="T16" fmla="*/ 23 w 306"/>
                <a:gd name="T17" fmla="*/ 206 h 273"/>
                <a:gd name="T18" fmla="*/ 0 w 306"/>
                <a:gd name="T19" fmla="*/ 205 h 273"/>
                <a:gd name="T20" fmla="*/ 123 w 306"/>
                <a:gd name="T21" fmla="*/ 240 h 273"/>
                <a:gd name="T22" fmla="*/ 169 w 306"/>
                <a:gd name="T23" fmla="*/ 236 h 273"/>
                <a:gd name="T24" fmla="*/ 241 w 306"/>
                <a:gd name="T25" fmla="*/ 269 h 273"/>
                <a:gd name="T26" fmla="*/ 263 w 306"/>
                <a:gd name="T27" fmla="*/ 273 h 273"/>
                <a:gd name="T28" fmla="*/ 269 w 306"/>
                <a:gd name="T29" fmla="*/ 271 h 273"/>
                <a:gd name="T30" fmla="*/ 273 w 306"/>
                <a:gd name="T31" fmla="*/ 266 h 273"/>
                <a:gd name="T32" fmla="*/ 273 w 306"/>
                <a:gd name="T33" fmla="*/ 264 h 273"/>
                <a:gd name="T34" fmla="*/ 273 w 306"/>
                <a:gd name="T35" fmla="*/ 262 h 273"/>
                <a:gd name="T36" fmla="*/ 272 w 306"/>
                <a:gd name="T37" fmla="*/ 261 h 273"/>
                <a:gd name="T38" fmla="*/ 272 w 306"/>
                <a:gd name="T39" fmla="*/ 259 h 273"/>
                <a:gd name="T40" fmla="*/ 271 w 306"/>
                <a:gd name="T41" fmla="*/ 258 h 273"/>
                <a:gd name="T42" fmla="*/ 270 w 306"/>
                <a:gd name="T43" fmla="*/ 257 h 273"/>
                <a:gd name="T44" fmla="*/ 268 w 306"/>
                <a:gd name="T45" fmla="*/ 255 h 273"/>
                <a:gd name="T46" fmla="*/ 267 w 306"/>
                <a:gd name="T47" fmla="*/ 254 h 273"/>
                <a:gd name="T48" fmla="*/ 261 w 306"/>
                <a:gd name="T49" fmla="*/ 248 h 273"/>
                <a:gd name="T50" fmla="*/ 255 w 306"/>
                <a:gd name="T51" fmla="*/ 240 h 273"/>
                <a:gd name="T52" fmla="*/ 249 w 306"/>
                <a:gd name="T53" fmla="*/ 232 h 273"/>
                <a:gd name="T54" fmla="*/ 242 w 306"/>
                <a:gd name="T55" fmla="*/ 222 h 273"/>
                <a:gd name="T56" fmla="*/ 237 w 306"/>
                <a:gd name="T57" fmla="*/ 211 h 273"/>
                <a:gd name="T58" fmla="*/ 288 w 306"/>
                <a:gd name="T59" fmla="*/ 165 h 273"/>
                <a:gd name="T60" fmla="*/ 288 w 306"/>
                <a:gd name="T61" fmla="*/ 165 h 273"/>
                <a:gd name="T62" fmla="*/ 288 w 306"/>
                <a:gd name="T63" fmla="*/ 165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06" h="273">
                  <a:moveTo>
                    <a:pt x="288" y="165"/>
                  </a:moveTo>
                  <a:cubicBezTo>
                    <a:pt x="300" y="147"/>
                    <a:pt x="306" y="127"/>
                    <a:pt x="306" y="106"/>
                  </a:cubicBezTo>
                  <a:cubicBezTo>
                    <a:pt x="306" y="85"/>
                    <a:pt x="300" y="65"/>
                    <a:pt x="287" y="46"/>
                  </a:cubicBezTo>
                  <a:cubicBezTo>
                    <a:pt x="274" y="28"/>
                    <a:pt x="256" y="12"/>
                    <a:pt x="233" y="0"/>
                  </a:cubicBezTo>
                  <a:cubicBezTo>
                    <a:pt x="237" y="13"/>
                    <a:pt x="239" y="26"/>
                    <a:pt x="239" y="39"/>
                  </a:cubicBezTo>
                  <a:cubicBezTo>
                    <a:pt x="239" y="63"/>
                    <a:pt x="234" y="85"/>
                    <a:pt x="222" y="106"/>
                  </a:cubicBezTo>
                  <a:cubicBezTo>
                    <a:pt x="210" y="127"/>
                    <a:pt x="194" y="145"/>
                    <a:pt x="172" y="161"/>
                  </a:cubicBezTo>
                  <a:cubicBezTo>
                    <a:pt x="152" y="176"/>
                    <a:pt x="129" y="187"/>
                    <a:pt x="103" y="195"/>
                  </a:cubicBezTo>
                  <a:cubicBezTo>
                    <a:pt x="77" y="202"/>
                    <a:pt x="51" y="206"/>
                    <a:pt x="23" y="206"/>
                  </a:cubicBezTo>
                  <a:cubicBezTo>
                    <a:pt x="17" y="206"/>
                    <a:pt x="10" y="206"/>
                    <a:pt x="0" y="205"/>
                  </a:cubicBezTo>
                  <a:cubicBezTo>
                    <a:pt x="35" y="228"/>
                    <a:pt x="76" y="240"/>
                    <a:pt x="123" y="240"/>
                  </a:cubicBezTo>
                  <a:cubicBezTo>
                    <a:pt x="138" y="240"/>
                    <a:pt x="153" y="238"/>
                    <a:pt x="169" y="236"/>
                  </a:cubicBezTo>
                  <a:cubicBezTo>
                    <a:pt x="190" y="251"/>
                    <a:pt x="214" y="262"/>
                    <a:pt x="241" y="269"/>
                  </a:cubicBezTo>
                  <a:cubicBezTo>
                    <a:pt x="247" y="270"/>
                    <a:pt x="255" y="272"/>
                    <a:pt x="263" y="273"/>
                  </a:cubicBezTo>
                  <a:cubicBezTo>
                    <a:pt x="266" y="273"/>
                    <a:pt x="267" y="273"/>
                    <a:pt x="269" y="271"/>
                  </a:cubicBezTo>
                  <a:cubicBezTo>
                    <a:pt x="271" y="270"/>
                    <a:pt x="272" y="268"/>
                    <a:pt x="273" y="266"/>
                  </a:cubicBezTo>
                  <a:cubicBezTo>
                    <a:pt x="272" y="264"/>
                    <a:pt x="273" y="264"/>
                    <a:pt x="273" y="264"/>
                  </a:cubicBezTo>
                  <a:cubicBezTo>
                    <a:pt x="273" y="264"/>
                    <a:pt x="273" y="263"/>
                    <a:pt x="273" y="262"/>
                  </a:cubicBezTo>
                  <a:cubicBezTo>
                    <a:pt x="272" y="261"/>
                    <a:pt x="272" y="261"/>
                    <a:pt x="272" y="261"/>
                  </a:cubicBezTo>
                  <a:cubicBezTo>
                    <a:pt x="272" y="259"/>
                    <a:pt x="272" y="259"/>
                    <a:pt x="272" y="259"/>
                  </a:cubicBezTo>
                  <a:cubicBezTo>
                    <a:pt x="271" y="259"/>
                    <a:pt x="271" y="258"/>
                    <a:pt x="271" y="258"/>
                  </a:cubicBezTo>
                  <a:cubicBezTo>
                    <a:pt x="270" y="257"/>
                    <a:pt x="270" y="257"/>
                    <a:pt x="270" y="257"/>
                  </a:cubicBezTo>
                  <a:cubicBezTo>
                    <a:pt x="269" y="256"/>
                    <a:pt x="269" y="256"/>
                    <a:pt x="268" y="255"/>
                  </a:cubicBezTo>
                  <a:cubicBezTo>
                    <a:pt x="268" y="255"/>
                    <a:pt x="268" y="254"/>
                    <a:pt x="267" y="254"/>
                  </a:cubicBezTo>
                  <a:cubicBezTo>
                    <a:pt x="266" y="253"/>
                    <a:pt x="264" y="251"/>
                    <a:pt x="261" y="248"/>
                  </a:cubicBezTo>
                  <a:cubicBezTo>
                    <a:pt x="258" y="244"/>
                    <a:pt x="256" y="242"/>
                    <a:pt x="255" y="240"/>
                  </a:cubicBezTo>
                  <a:cubicBezTo>
                    <a:pt x="253" y="238"/>
                    <a:pt x="251" y="236"/>
                    <a:pt x="249" y="232"/>
                  </a:cubicBezTo>
                  <a:cubicBezTo>
                    <a:pt x="246" y="229"/>
                    <a:pt x="244" y="226"/>
                    <a:pt x="242" y="222"/>
                  </a:cubicBezTo>
                  <a:cubicBezTo>
                    <a:pt x="240" y="219"/>
                    <a:pt x="239" y="215"/>
                    <a:pt x="237" y="211"/>
                  </a:cubicBezTo>
                  <a:cubicBezTo>
                    <a:pt x="258" y="198"/>
                    <a:pt x="275" y="183"/>
                    <a:pt x="288" y="165"/>
                  </a:cubicBezTo>
                  <a:close/>
                  <a:moveTo>
                    <a:pt x="288" y="165"/>
                  </a:moveTo>
                  <a:cubicBezTo>
                    <a:pt x="288" y="165"/>
                    <a:pt x="288" y="165"/>
                    <a:pt x="288" y="16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7148" tIns="18574" rIns="37148" bIns="18574" numCol="1" anchor="t" anchorCtr="0" compatLnSpc="1">
              <a:prstTxWarp prst="textNoShape">
                <a:avLst/>
              </a:prstTxWarp>
            </a:bodyPr>
            <a:lstStyle/>
            <a:p>
              <a:endParaRPr lang="en-US" sz="731"/>
            </a:p>
          </p:txBody>
        </p:sp>
      </p:grpSp>
    </p:spTree>
    <p:extLst>
      <p:ext uri="{BB962C8B-B14F-4D97-AF65-F5344CB8AC3E}">
        <p14:creationId xmlns:p14="http://schemas.microsoft.com/office/powerpoint/2010/main" val="333015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457200" y="205979"/>
            <a:ext cx="8075240" cy="857250"/>
          </a:xfrm>
        </p:spPr>
        <p:txBody>
          <a:bodyPr>
            <a:normAutofit/>
          </a:bodyPr>
          <a:lstStyle/>
          <a:p>
            <a:r>
              <a:rPr lang="en-GB" noProof="0" dirty="0"/>
              <a:t>The cycle of data analysis</a:t>
            </a: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481053" y="809874"/>
            <a:ext cx="7691347" cy="363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One ring to model them all</a:t>
            </a:r>
            <a:endParaRPr lang="en-US" sz="1400" b="1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16" name="Flowchart: Off-page Connector 15"/>
          <p:cNvSpPr/>
          <p:nvPr/>
        </p:nvSpPr>
        <p:spPr>
          <a:xfrm>
            <a:off x="8637215" y="161022"/>
            <a:ext cx="327273" cy="295200"/>
          </a:xfrm>
          <a:prstGeom prst="flowChartOffpageConnector">
            <a:avLst/>
          </a:prstGeom>
          <a:solidFill>
            <a:srgbClr val="525068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B314885B-11A3-46E9-92CB-9F15CF7753EE}" type="slidenum">
              <a:rPr lang="es-HN" sz="1100" b="1" smtClean="0"/>
              <a:t>6</a:t>
            </a:fld>
            <a:endParaRPr lang="en-US" sz="1100" b="1"/>
          </a:p>
        </p:txBody>
      </p:sp>
      <p:graphicFrame>
        <p:nvGraphicFramePr>
          <p:cNvPr id="17" name="Diagram 16">
            <a:extLst>
              <a:ext uri="{FF2B5EF4-FFF2-40B4-BE49-F238E27FC236}">
                <a16:creationId xmlns:a16="http://schemas.microsoft.com/office/drawing/2014/main" id="{60DAC2A6-2E5A-445E-BBEF-15B858DBF52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8375207"/>
              </p:ext>
            </p:extLst>
          </p:nvPr>
        </p:nvGraphicFramePr>
        <p:xfrm>
          <a:off x="755576" y="1503213"/>
          <a:ext cx="7776864" cy="28488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506460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457200" y="205979"/>
            <a:ext cx="8075240" cy="857250"/>
          </a:xfrm>
        </p:spPr>
        <p:txBody>
          <a:bodyPr>
            <a:normAutofit/>
          </a:bodyPr>
          <a:lstStyle/>
          <a:p>
            <a:r>
              <a:rPr lang="en-GB" dirty="0"/>
              <a:t>What’s R</a:t>
            </a: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481053" y="809874"/>
            <a:ext cx="7691347" cy="363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n-GB" sz="14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A tool to make life </a:t>
            </a:r>
            <a:r>
              <a:rPr lang="en-GB" sz="1400" b="1" dirty="0">
                <a:solidFill>
                  <a:schemeClr val="accent2"/>
                </a:solidFill>
                <a:latin typeface="+mj-lt"/>
              </a:rPr>
              <a:t>easier</a:t>
            </a:r>
          </a:p>
        </p:txBody>
      </p:sp>
      <p:sp>
        <p:nvSpPr>
          <p:cNvPr id="16" name="Flowchart: Off-page Connector 15"/>
          <p:cNvSpPr/>
          <p:nvPr/>
        </p:nvSpPr>
        <p:spPr>
          <a:xfrm>
            <a:off x="8637215" y="161022"/>
            <a:ext cx="327273" cy="295200"/>
          </a:xfrm>
          <a:prstGeom prst="flowChartOffpageConnector">
            <a:avLst/>
          </a:prstGeom>
          <a:solidFill>
            <a:srgbClr val="525068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B314885B-11A3-46E9-92CB-9F15CF7753EE}" type="slidenum">
              <a:rPr lang="en-GB" sz="1100" b="1" smtClean="0"/>
              <a:t>7</a:t>
            </a:fld>
            <a:endParaRPr lang="en-GB" sz="1100" b="1" dirty="0"/>
          </a:p>
        </p:txBody>
      </p:sp>
      <p:sp>
        <p:nvSpPr>
          <p:cNvPr id="29" name="Freeform 7">
            <a:extLst>
              <a:ext uri="{FF2B5EF4-FFF2-40B4-BE49-F238E27FC236}">
                <a16:creationId xmlns:a16="http://schemas.microsoft.com/office/drawing/2014/main" id="{970351A7-AF0E-4FBA-A9AE-4E79BEC6AFA2}"/>
              </a:ext>
            </a:extLst>
          </p:cNvPr>
          <p:cNvSpPr>
            <a:spLocks noEditPoints="1"/>
          </p:cNvSpPr>
          <p:nvPr/>
        </p:nvSpPr>
        <p:spPr bwMode="auto">
          <a:xfrm>
            <a:off x="5287524" y="2427618"/>
            <a:ext cx="304741" cy="304741"/>
          </a:xfrm>
          <a:custGeom>
            <a:avLst/>
            <a:gdLst>
              <a:gd name="T0" fmla="*/ 347 w 376"/>
              <a:gd name="T1" fmla="*/ 284 h 376"/>
              <a:gd name="T2" fmla="*/ 347 w 376"/>
              <a:gd name="T3" fmla="*/ 238 h 376"/>
              <a:gd name="T4" fmla="*/ 278 w 376"/>
              <a:gd name="T5" fmla="*/ 169 h 376"/>
              <a:gd name="T6" fmla="*/ 238 w 376"/>
              <a:gd name="T7" fmla="*/ 169 h 376"/>
              <a:gd name="T8" fmla="*/ 207 w 376"/>
              <a:gd name="T9" fmla="*/ 148 h 376"/>
              <a:gd name="T10" fmla="*/ 207 w 376"/>
              <a:gd name="T11" fmla="*/ 92 h 376"/>
              <a:gd name="T12" fmla="*/ 236 w 376"/>
              <a:gd name="T13" fmla="*/ 48 h 376"/>
              <a:gd name="T14" fmla="*/ 188 w 376"/>
              <a:gd name="T15" fmla="*/ 0 h 376"/>
              <a:gd name="T16" fmla="*/ 140 w 376"/>
              <a:gd name="T17" fmla="*/ 48 h 376"/>
              <a:gd name="T18" fmla="*/ 169 w 376"/>
              <a:gd name="T19" fmla="*/ 92 h 376"/>
              <a:gd name="T20" fmla="*/ 169 w 376"/>
              <a:gd name="T21" fmla="*/ 148 h 376"/>
              <a:gd name="T22" fmla="*/ 138 w 376"/>
              <a:gd name="T23" fmla="*/ 169 h 376"/>
              <a:gd name="T24" fmla="*/ 98 w 376"/>
              <a:gd name="T25" fmla="*/ 169 h 376"/>
              <a:gd name="T26" fmla="*/ 29 w 376"/>
              <a:gd name="T27" fmla="*/ 238 h 376"/>
              <a:gd name="T28" fmla="*/ 29 w 376"/>
              <a:gd name="T29" fmla="*/ 284 h 376"/>
              <a:gd name="T30" fmla="*/ 0 w 376"/>
              <a:gd name="T31" fmla="*/ 328 h 376"/>
              <a:gd name="T32" fmla="*/ 48 w 376"/>
              <a:gd name="T33" fmla="*/ 376 h 376"/>
              <a:gd name="T34" fmla="*/ 96 w 376"/>
              <a:gd name="T35" fmla="*/ 328 h 376"/>
              <a:gd name="T36" fmla="*/ 67 w 376"/>
              <a:gd name="T37" fmla="*/ 284 h 376"/>
              <a:gd name="T38" fmla="*/ 67 w 376"/>
              <a:gd name="T39" fmla="*/ 238 h 376"/>
              <a:gd name="T40" fmla="*/ 98 w 376"/>
              <a:gd name="T41" fmla="*/ 207 h 376"/>
              <a:gd name="T42" fmla="*/ 138 w 376"/>
              <a:gd name="T43" fmla="*/ 207 h 376"/>
              <a:gd name="T44" fmla="*/ 169 w 376"/>
              <a:gd name="T45" fmla="*/ 202 h 376"/>
              <a:gd name="T46" fmla="*/ 169 w 376"/>
              <a:gd name="T47" fmla="*/ 284 h 376"/>
              <a:gd name="T48" fmla="*/ 140 w 376"/>
              <a:gd name="T49" fmla="*/ 328 h 376"/>
              <a:gd name="T50" fmla="*/ 188 w 376"/>
              <a:gd name="T51" fmla="*/ 376 h 376"/>
              <a:gd name="T52" fmla="*/ 236 w 376"/>
              <a:gd name="T53" fmla="*/ 328 h 376"/>
              <a:gd name="T54" fmla="*/ 207 w 376"/>
              <a:gd name="T55" fmla="*/ 284 h 376"/>
              <a:gd name="T56" fmla="*/ 207 w 376"/>
              <a:gd name="T57" fmla="*/ 202 h 376"/>
              <a:gd name="T58" fmla="*/ 238 w 376"/>
              <a:gd name="T59" fmla="*/ 207 h 376"/>
              <a:gd name="T60" fmla="*/ 278 w 376"/>
              <a:gd name="T61" fmla="*/ 207 h 376"/>
              <a:gd name="T62" fmla="*/ 309 w 376"/>
              <a:gd name="T63" fmla="*/ 238 h 376"/>
              <a:gd name="T64" fmla="*/ 309 w 376"/>
              <a:gd name="T65" fmla="*/ 284 h 376"/>
              <a:gd name="T66" fmla="*/ 280 w 376"/>
              <a:gd name="T67" fmla="*/ 328 h 376"/>
              <a:gd name="T68" fmla="*/ 328 w 376"/>
              <a:gd name="T69" fmla="*/ 376 h 376"/>
              <a:gd name="T70" fmla="*/ 376 w 376"/>
              <a:gd name="T71" fmla="*/ 328 h 376"/>
              <a:gd name="T72" fmla="*/ 347 w 376"/>
              <a:gd name="T73" fmla="*/ 284 h 376"/>
              <a:gd name="T74" fmla="*/ 75 w 376"/>
              <a:gd name="T75" fmla="*/ 328 h 376"/>
              <a:gd name="T76" fmla="*/ 48 w 376"/>
              <a:gd name="T77" fmla="*/ 356 h 376"/>
              <a:gd name="T78" fmla="*/ 20 w 376"/>
              <a:gd name="T79" fmla="*/ 328 h 376"/>
              <a:gd name="T80" fmla="*/ 48 w 376"/>
              <a:gd name="T81" fmla="*/ 300 h 376"/>
              <a:gd name="T82" fmla="*/ 75 w 376"/>
              <a:gd name="T83" fmla="*/ 328 h 376"/>
              <a:gd name="T84" fmla="*/ 160 w 376"/>
              <a:gd name="T85" fmla="*/ 48 h 376"/>
              <a:gd name="T86" fmla="*/ 188 w 376"/>
              <a:gd name="T87" fmla="*/ 20 h 376"/>
              <a:gd name="T88" fmla="*/ 215 w 376"/>
              <a:gd name="T89" fmla="*/ 48 h 376"/>
              <a:gd name="T90" fmla="*/ 188 w 376"/>
              <a:gd name="T91" fmla="*/ 76 h 376"/>
              <a:gd name="T92" fmla="*/ 160 w 376"/>
              <a:gd name="T93" fmla="*/ 48 h 376"/>
              <a:gd name="T94" fmla="*/ 215 w 376"/>
              <a:gd name="T95" fmla="*/ 328 h 376"/>
              <a:gd name="T96" fmla="*/ 188 w 376"/>
              <a:gd name="T97" fmla="*/ 356 h 376"/>
              <a:gd name="T98" fmla="*/ 160 w 376"/>
              <a:gd name="T99" fmla="*/ 328 h 376"/>
              <a:gd name="T100" fmla="*/ 188 w 376"/>
              <a:gd name="T101" fmla="*/ 300 h 376"/>
              <a:gd name="T102" fmla="*/ 215 w 376"/>
              <a:gd name="T103" fmla="*/ 328 h 376"/>
              <a:gd name="T104" fmla="*/ 328 w 376"/>
              <a:gd name="T105" fmla="*/ 356 h 376"/>
              <a:gd name="T106" fmla="*/ 300 w 376"/>
              <a:gd name="T107" fmla="*/ 328 h 376"/>
              <a:gd name="T108" fmla="*/ 328 w 376"/>
              <a:gd name="T109" fmla="*/ 300 h 376"/>
              <a:gd name="T110" fmla="*/ 355 w 376"/>
              <a:gd name="T111" fmla="*/ 328 h 376"/>
              <a:gd name="T112" fmla="*/ 328 w 376"/>
              <a:gd name="T113" fmla="*/ 356 h 3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76" h="376">
                <a:moveTo>
                  <a:pt x="347" y="284"/>
                </a:moveTo>
                <a:cubicBezTo>
                  <a:pt x="347" y="238"/>
                  <a:pt x="347" y="238"/>
                  <a:pt x="347" y="238"/>
                </a:cubicBezTo>
                <a:cubicBezTo>
                  <a:pt x="347" y="210"/>
                  <a:pt x="328" y="169"/>
                  <a:pt x="278" y="169"/>
                </a:cubicBezTo>
                <a:cubicBezTo>
                  <a:pt x="238" y="169"/>
                  <a:pt x="238" y="169"/>
                  <a:pt x="238" y="169"/>
                </a:cubicBezTo>
                <a:cubicBezTo>
                  <a:pt x="210" y="169"/>
                  <a:pt x="207" y="155"/>
                  <a:pt x="207" y="148"/>
                </a:cubicBezTo>
                <a:cubicBezTo>
                  <a:pt x="207" y="92"/>
                  <a:pt x="207" y="92"/>
                  <a:pt x="207" y="92"/>
                </a:cubicBezTo>
                <a:cubicBezTo>
                  <a:pt x="224" y="85"/>
                  <a:pt x="236" y="68"/>
                  <a:pt x="236" y="48"/>
                </a:cubicBezTo>
                <a:cubicBezTo>
                  <a:pt x="236" y="21"/>
                  <a:pt x="214" y="0"/>
                  <a:pt x="188" y="0"/>
                </a:cubicBezTo>
                <a:cubicBezTo>
                  <a:pt x="161" y="0"/>
                  <a:pt x="140" y="21"/>
                  <a:pt x="140" y="48"/>
                </a:cubicBezTo>
                <a:cubicBezTo>
                  <a:pt x="140" y="68"/>
                  <a:pt x="152" y="85"/>
                  <a:pt x="169" y="92"/>
                </a:cubicBezTo>
                <a:cubicBezTo>
                  <a:pt x="169" y="148"/>
                  <a:pt x="169" y="148"/>
                  <a:pt x="169" y="148"/>
                </a:cubicBezTo>
                <a:cubicBezTo>
                  <a:pt x="169" y="153"/>
                  <a:pt x="167" y="169"/>
                  <a:pt x="138" y="169"/>
                </a:cubicBezTo>
                <a:cubicBezTo>
                  <a:pt x="98" y="169"/>
                  <a:pt x="98" y="169"/>
                  <a:pt x="98" y="169"/>
                </a:cubicBezTo>
                <a:cubicBezTo>
                  <a:pt x="47" y="169"/>
                  <a:pt x="29" y="210"/>
                  <a:pt x="29" y="238"/>
                </a:cubicBezTo>
                <a:cubicBezTo>
                  <a:pt x="29" y="284"/>
                  <a:pt x="29" y="284"/>
                  <a:pt x="29" y="284"/>
                </a:cubicBezTo>
                <a:cubicBezTo>
                  <a:pt x="12" y="291"/>
                  <a:pt x="0" y="308"/>
                  <a:pt x="0" y="328"/>
                </a:cubicBezTo>
                <a:cubicBezTo>
                  <a:pt x="0" y="354"/>
                  <a:pt x="21" y="376"/>
                  <a:pt x="48" y="376"/>
                </a:cubicBezTo>
                <a:cubicBezTo>
                  <a:pt x="74" y="376"/>
                  <a:pt x="96" y="354"/>
                  <a:pt x="96" y="328"/>
                </a:cubicBezTo>
                <a:cubicBezTo>
                  <a:pt x="96" y="308"/>
                  <a:pt x="84" y="291"/>
                  <a:pt x="67" y="284"/>
                </a:cubicBezTo>
                <a:cubicBezTo>
                  <a:pt x="67" y="238"/>
                  <a:pt x="67" y="238"/>
                  <a:pt x="67" y="238"/>
                </a:cubicBezTo>
                <a:cubicBezTo>
                  <a:pt x="67" y="233"/>
                  <a:pt x="68" y="207"/>
                  <a:pt x="98" y="207"/>
                </a:cubicBezTo>
                <a:cubicBezTo>
                  <a:pt x="138" y="207"/>
                  <a:pt x="138" y="207"/>
                  <a:pt x="138" y="207"/>
                </a:cubicBezTo>
                <a:cubicBezTo>
                  <a:pt x="150" y="207"/>
                  <a:pt x="160" y="205"/>
                  <a:pt x="169" y="202"/>
                </a:cubicBezTo>
                <a:cubicBezTo>
                  <a:pt x="169" y="284"/>
                  <a:pt x="169" y="284"/>
                  <a:pt x="169" y="284"/>
                </a:cubicBezTo>
                <a:cubicBezTo>
                  <a:pt x="152" y="291"/>
                  <a:pt x="140" y="308"/>
                  <a:pt x="140" y="328"/>
                </a:cubicBezTo>
                <a:cubicBezTo>
                  <a:pt x="140" y="354"/>
                  <a:pt x="161" y="376"/>
                  <a:pt x="188" y="376"/>
                </a:cubicBezTo>
                <a:cubicBezTo>
                  <a:pt x="214" y="376"/>
                  <a:pt x="236" y="354"/>
                  <a:pt x="236" y="328"/>
                </a:cubicBezTo>
                <a:cubicBezTo>
                  <a:pt x="236" y="308"/>
                  <a:pt x="224" y="291"/>
                  <a:pt x="207" y="284"/>
                </a:cubicBezTo>
                <a:cubicBezTo>
                  <a:pt x="207" y="202"/>
                  <a:pt x="207" y="202"/>
                  <a:pt x="207" y="202"/>
                </a:cubicBezTo>
                <a:cubicBezTo>
                  <a:pt x="215" y="205"/>
                  <a:pt x="226" y="207"/>
                  <a:pt x="238" y="207"/>
                </a:cubicBezTo>
                <a:cubicBezTo>
                  <a:pt x="278" y="207"/>
                  <a:pt x="278" y="207"/>
                  <a:pt x="278" y="207"/>
                </a:cubicBezTo>
                <a:cubicBezTo>
                  <a:pt x="306" y="207"/>
                  <a:pt x="309" y="231"/>
                  <a:pt x="309" y="238"/>
                </a:cubicBezTo>
                <a:cubicBezTo>
                  <a:pt x="309" y="284"/>
                  <a:pt x="309" y="284"/>
                  <a:pt x="309" y="284"/>
                </a:cubicBezTo>
                <a:cubicBezTo>
                  <a:pt x="292" y="291"/>
                  <a:pt x="280" y="308"/>
                  <a:pt x="280" y="328"/>
                </a:cubicBezTo>
                <a:cubicBezTo>
                  <a:pt x="280" y="354"/>
                  <a:pt x="301" y="376"/>
                  <a:pt x="328" y="376"/>
                </a:cubicBezTo>
                <a:cubicBezTo>
                  <a:pt x="354" y="376"/>
                  <a:pt x="376" y="354"/>
                  <a:pt x="376" y="328"/>
                </a:cubicBezTo>
                <a:cubicBezTo>
                  <a:pt x="376" y="308"/>
                  <a:pt x="364" y="291"/>
                  <a:pt x="347" y="284"/>
                </a:cubicBezTo>
                <a:close/>
                <a:moveTo>
                  <a:pt x="75" y="328"/>
                </a:moveTo>
                <a:cubicBezTo>
                  <a:pt x="75" y="343"/>
                  <a:pt x="63" y="356"/>
                  <a:pt x="48" y="356"/>
                </a:cubicBezTo>
                <a:cubicBezTo>
                  <a:pt x="32" y="356"/>
                  <a:pt x="20" y="343"/>
                  <a:pt x="20" y="328"/>
                </a:cubicBezTo>
                <a:cubicBezTo>
                  <a:pt x="20" y="313"/>
                  <a:pt x="32" y="300"/>
                  <a:pt x="48" y="300"/>
                </a:cubicBezTo>
                <a:cubicBezTo>
                  <a:pt x="63" y="300"/>
                  <a:pt x="75" y="313"/>
                  <a:pt x="75" y="328"/>
                </a:cubicBezTo>
                <a:close/>
                <a:moveTo>
                  <a:pt x="160" y="48"/>
                </a:moveTo>
                <a:cubicBezTo>
                  <a:pt x="160" y="33"/>
                  <a:pt x="172" y="20"/>
                  <a:pt x="188" y="20"/>
                </a:cubicBezTo>
                <a:cubicBezTo>
                  <a:pt x="203" y="20"/>
                  <a:pt x="215" y="33"/>
                  <a:pt x="215" y="48"/>
                </a:cubicBezTo>
                <a:cubicBezTo>
                  <a:pt x="215" y="63"/>
                  <a:pt x="203" y="76"/>
                  <a:pt x="188" y="76"/>
                </a:cubicBezTo>
                <a:cubicBezTo>
                  <a:pt x="172" y="76"/>
                  <a:pt x="160" y="63"/>
                  <a:pt x="160" y="48"/>
                </a:cubicBezTo>
                <a:close/>
                <a:moveTo>
                  <a:pt x="215" y="328"/>
                </a:moveTo>
                <a:cubicBezTo>
                  <a:pt x="215" y="343"/>
                  <a:pt x="203" y="356"/>
                  <a:pt x="188" y="356"/>
                </a:cubicBezTo>
                <a:cubicBezTo>
                  <a:pt x="172" y="356"/>
                  <a:pt x="160" y="343"/>
                  <a:pt x="160" y="328"/>
                </a:cubicBezTo>
                <a:cubicBezTo>
                  <a:pt x="160" y="313"/>
                  <a:pt x="172" y="300"/>
                  <a:pt x="188" y="300"/>
                </a:cubicBezTo>
                <a:cubicBezTo>
                  <a:pt x="203" y="300"/>
                  <a:pt x="215" y="313"/>
                  <a:pt x="215" y="328"/>
                </a:cubicBezTo>
                <a:close/>
                <a:moveTo>
                  <a:pt x="328" y="356"/>
                </a:moveTo>
                <a:cubicBezTo>
                  <a:pt x="312" y="356"/>
                  <a:pt x="300" y="343"/>
                  <a:pt x="300" y="328"/>
                </a:cubicBezTo>
                <a:cubicBezTo>
                  <a:pt x="300" y="313"/>
                  <a:pt x="312" y="300"/>
                  <a:pt x="328" y="300"/>
                </a:cubicBezTo>
                <a:cubicBezTo>
                  <a:pt x="343" y="300"/>
                  <a:pt x="355" y="313"/>
                  <a:pt x="355" y="328"/>
                </a:cubicBezTo>
                <a:cubicBezTo>
                  <a:pt x="355" y="343"/>
                  <a:pt x="343" y="356"/>
                  <a:pt x="328" y="35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E53058D7-6B37-487B-BEBF-233F1330B1A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728" y="1900992"/>
            <a:ext cx="2877184" cy="2229818"/>
          </a:xfrm>
          <a:prstGeom prst="rect">
            <a:avLst/>
          </a:prstGeom>
        </p:spPr>
      </p:pic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6B4D0EBF-9D79-4B6A-A2D1-BCC48D28A07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15862472"/>
              </p:ext>
            </p:extLst>
          </p:nvPr>
        </p:nvGraphicFramePr>
        <p:xfrm>
          <a:off x="4080608" y="1667124"/>
          <a:ext cx="4091792" cy="27278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847216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481053" y="809874"/>
            <a:ext cx="8229600" cy="363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n-GB" sz="1400" dirty="0">
                <a:solidFill>
                  <a:schemeClr val="bg1">
                    <a:lumMod val="65000"/>
                  </a:schemeClr>
                </a:solidFill>
                <a:latin typeface="+mn-lt"/>
              </a:rPr>
              <a:t>How was my first experience</a:t>
            </a:r>
            <a:endParaRPr lang="en-GB" sz="1400" b="1" dirty="0">
              <a:solidFill>
                <a:schemeClr val="accent2"/>
              </a:solidFill>
              <a:latin typeface="+mn-lt"/>
            </a:endParaRPr>
          </a:p>
        </p:txBody>
      </p:sp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457200" y="368462"/>
            <a:ext cx="8229600" cy="532285"/>
          </a:xfrm>
        </p:spPr>
        <p:txBody>
          <a:bodyPr>
            <a:noAutofit/>
          </a:bodyPr>
          <a:lstStyle/>
          <a:p>
            <a:r>
              <a:rPr lang="en-GB" noProof="0" dirty="0"/>
              <a:t>What’s R?</a:t>
            </a:r>
          </a:p>
        </p:txBody>
      </p:sp>
      <p:sp>
        <p:nvSpPr>
          <p:cNvPr id="28" name="Flowchart: Off-page Connector 27"/>
          <p:cNvSpPr/>
          <p:nvPr/>
        </p:nvSpPr>
        <p:spPr>
          <a:xfrm>
            <a:off x="8637215" y="161022"/>
            <a:ext cx="327273" cy="295200"/>
          </a:xfrm>
          <a:prstGeom prst="flowChartOffpageConnector">
            <a:avLst/>
          </a:prstGeom>
          <a:solidFill>
            <a:srgbClr val="525068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2884D344-3BA6-42E8-A0C4-6D0A4B1FC1B0}" type="slidenum">
              <a:rPr lang="en-US" sz="1100" b="1" smtClean="0"/>
              <a:t>8</a:t>
            </a:fld>
            <a:endParaRPr lang="en-US" sz="1100" b="1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744AD3F4-9383-4101-BF31-591592DBE2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5656" y="1414847"/>
            <a:ext cx="5946626" cy="3168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978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Arrange files and folders</a:t>
            </a: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481053" y="809874"/>
            <a:ext cx="8229600" cy="363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n-GB" sz="14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Thinking in hierarchical order</a:t>
            </a:r>
            <a:endParaRPr lang="en-US" sz="1400" b="1" dirty="0">
              <a:solidFill>
                <a:schemeClr val="accent2"/>
              </a:solidFill>
              <a:latin typeface="+mj-lt"/>
            </a:endParaRPr>
          </a:p>
        </p:txBody>
      </p:sp>
      <p:cxnSp>
        <p:nvCxnSpPr>
          <p:cNvPr id="67" name="Straight Connector 66"/>
          <p:cNvCxnSpPr/>
          <p:nvPr/>
        </p:nvCxnSpPr>
        <p:spPr>
          <a:xfrm>
            <a:off x="4547760" y="1357860"/>
            <a:ext cx="0" cy="2876264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lowchart: Off-page Connector 14"/>
          <p:cNvSpPr/>
          <p:nvPr/>
        </p:nvSpPr>
        <p:spPr>
          <a:xfrm>
            <a:off x="8637215" y="161022"/>
            <a:ext cx="327273" cy="295200"/>
          </a:xfrm>
          <a:prstGeom prst="flowChartOffpageConnector">
            <a:avLst/>
          </a:prstGeom>
          <a:solidFill>
            <a:srgbClr val="525068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B314885B-11A3-46E9-92CB-9F15CF7753EE}" type="slidenum">
              <a:rPr lang="es-HN" sz="1100" b="1"/>
              <a:pPr algn="ctr"/>
              <a:t>9</a:t>
            </a:fld>
            <a:endParaRPr lang="en-US" sz="1100" b="1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8D070613-A55C-440B-BF58-7CD3711833A5}"/>
              </a:ext>
            </a:extLst>
          </p:cNvPr>
          <p:cNvSpPr txBox="1">
            <a:spLocks/>
          </p:cNvSpPr>
          <p:nvPr/>
        </p:nvSpPr>
        <p:spPr>
          <a:xfrm>
            <a:off x="5029202" y="3492078"/>
            <a:ext cx="3481962" cy="7925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en-US" sz="90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C9B6005-C956-4528-BA6D-3425486639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6745" y="1063229"/>
            <a:ext cx="3688495" cy="3739944"/>
          </a:xfrm>
          <a:prstGeom prst="rect">
            <a:avLst/>
          </a:prstGeom>
        </p:spPr>
      </p:pic>
      <p:pic>
        <p:nvPicPr>
          <p:cNvPr id="9" name="Shape 818" descr="graph">
            <a:extLst>
              <a:ext uri="{FF2B5EF4-FFF2-40B4-BE49-F238E27FC236}">
                <a16:creationId xmlns:a16="http://schemas.microsoft.com/office/drawing/2014/main" id="{DA2B5159-DC2B-4868-ACF2-D61D0A17E6EC}"/>
              </a:ext>
            </a:extLst>
          </p:cNvPr>
          <p:cNvPicPr preferRelativeResize="0"/>
          <p:nvPr/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1053" y="1357860"/>
            <a:ext cx="4126477" cy="2750985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92100" dist="139700" dir="2700000" algn="tl" rotWithShape="0">
              <a:srgbClr val="333333">
                <a:alpha val="63529"/>
              </a:srgbClr>
            </a:outerShdw>
          </a:effectLst>
        </p:spPr>
      </p:pic>
      <p:sp>
        <p:nvSpPr>
          <p:cNvPr id="10" name="Shape 819">
            <a:extLst>
              <a:ext uri="{FF2B5EF4-FFF2-40B4-BE49-F238E27FC236}">
                <a16:creationId xmlns:a16="http://schemas.microsoft.com/office/drawing/2014/main" id="{4580E522-2FB7-4DF9-BB68-83D75D33F2B5}"/>
              </a:ext>
            </a:extLst>
          </p:cNvPr>
          <p:cNvSpPr/>
          <p:nvPr/>
        </p:nvSpPr>
        <p:spPr>
          <a:xfrm>
            <a:off x="457200" y="4399465"/>
            <a:ext cx="4114800" cy="276999"/>
          </a:xfrm>
          <a:prstGeom prst="rect">
            <a:avLst/>
          </a:prstGeom>
          <a:solidFill>
            <a:schemeClr val="lt1">
              <a:alpha val="48627"/>
            </a:schemeClr>
          </a:solidFill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>
              <a:buClr>
                <a:schemeClr val="dk1"/>
              </a:buClr>
              <a:buSzPts val="450"/>
            </a:pPr>
            <a:r>
              <a:rPr lang="en-GB" sz="1350" u="sng">
                <a:solidFill>
                  <a:schemeClr val="hlink"/>
                </a:solidFill>
                <a:latin typeface="PT Sans" panose="020B0503020203020204" pitchFamily="34" charset="0"/>
                <a:sym typeface="Arial"/>
                <a:hlinkClick r:id="rId5"/>
              </a:rPr>
              <a:t>® http://nikola.me/folder_structure.html</a:t>
            </a:r>
            <a:endParaRPr sz="1050">
              <a:solidFill>
                <a:srgbClr val="000000"/>
              </a:solidFill>
              <a:latin typeface="PT Sans" panose="020B0503020203020204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34300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theme/theme1.xml><?xml version="1.0" encoding="utf-8"?>
<a:theme xmlns:a="http://schemas.openxmlformats.org/drawingml/2006/main" name="Office Theme">
  <a:themeElements>
    <a:clrScheme name="Mayas Theme Color">
      <a:dk1>
        <a:srgbClr val="5C5C5C"/>
      </a:dk1>
      <a:lt1>
        <a:sysClr val="window" lastClr="FFFFFF"/>
      </a:lt1>
      <a:dk2>
        <a:srgbClr val="3F3F3F"/>
      </a:dk2>
      <a:lt2>
        <a:srgbClr val="FCFCFC"/>
      </a:lt2>
      <a:accent1>
        <a:srgbClr val="1B6AA3"/>
      </a:accent1>
      <a:accent2>
        <a:srgbClr val="84CBC5"/>
      </a:accent2>
      <a:accent3>
        <a:srgbClr val="F8D35E"/>
      </a:accent3>
      <a:accent4>
        <a:srgbClr val="F47264"/>
      </a:accent4>
      <a:accent5>
        <a:srgbClr val="7CC8EC"/>
      </a:accent5>
      <a:accent6>
        <a:srgbClr val="868AD1"/>
      </a:accent6>
      <a:hlink>
        <a:srgbClr val="0000FF"/>
      </a:hlink>
      <a:folHlink>
        <a:srgbClr val="800080"/>
      </a:folHlink>
    </a:clrScheme>
    <a:fontScheme name="Mayas Fonts">
      <a:majorFont>
        <a:latin typeface="Source Sans Pro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1397</TotalTime>
  <Words>7687</Words>
  <Application>Microsoft Office PowerPoint</Application>
  <PresentationFormat>On-screen Show (16:9)</PresentationFormat>
  <Paragraphs>1160</Paragraphs>
  <Slides>51</Slides>
  <Notes>35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61" baseType="lpstr">
      <vt:lpstr>Arial</vt:lpstr>
      <vt:lpstr>Arial Unicode MS</vt:lpstr>
      <vt:lpstr>Calibri</vt:lpstr>
      <vt:lpstr>Cambria Math</vt:lpstr>
      <vt:lpstr>Courier New</vt:lpstr>
      <vt:lpstr>Helvetica Light</vt:lpstr>
      <vt:lpstr>PT Sans</vt:lpstr>
      <vt:lpstr>Source Sans Pro Black</vt:lpstr>
      <vt:lpstr>Source Sans Pro Light</vt:lpstr>
      <vt:lpstr>Office Theme</vt:lpstr>
      <vt:lpstr>Introduction to R</vt:lpstr>
      <vt:lpstr>The goal</vt:lpstr>
      <vt:lpstr>Why learn R?</vt:lpstr>
      <vt:lpstr>Why learn R?</vt:lpstr>
      <vt:lpstr>Why learn R?</vt:lpstr>
      <vt:lpstr>The cycle of data analysis</vt:lpstr>
      <vt:lpstr>What’s R</vt:lpstr>
      <vt:lpstr>What’s R?</vt:lpstr>
      <vt:lpstr>Arrange files and folders</vt:lpstr>
      <vt:lpstr>Arrange files and folders</vt:lpstr>
      <vt:lpstr>RStudio</vt:lpstr>
      <vt:lpstr>Inside R</vt:lpstr>
      <vt:lpstr>Inside R</vt:lpstr>
      <vt:lpstr>Inside R</vt:lpstr>
      <vt:lpstr>PowerPoint Presentation</vt:lpstr>
      <vt:lpstr>The foundation of R</vt:lpstr>
      <vt:lpstr>The foundation of R</vt:lpstr>
      <vt:lpstr>R like a super-calc on steroids</vt:lpstr>
      <vt:lpstr>R like a super-calc on steroids</vt:lpstr>
      <vt:lpstr>R like a super-calc on steroids</vt:lpstr>
      <vt:lpstr>R like a super-calc on steroids</vt:lpstr>
      <vt:lpstr>PowerPoint Presentation</vt:lpstr>
      <vt:lpstr>The R packages</vt:lpstr>
      <vt:lpstr>The R packages</vt:lpstr>
      <vt:lpstr>First contact</vt:lpstr>
      <vt:lpstr>First contact</vt:lpstr>
      <vt:lpstr>First contact</vt:lpstr>
      <vt:lpstr>First contact</vt:lpstr>
      <vt:lpstr>First contact</vt:lpstr>
      <vt:lpstr>PowerPoint Presentation</vt:lpstr>
      <vt:lpstr>Tables</vt:lpstr>
      <vt:lpstr>Tables</vt:lpstr>
      <vt:lpstr>Data.table</vt:lpstr>
      <vt:lpstr>Data.table</vt:lpstr>
      <vt:lpstr>Data.table</vt:lpstr>
      <vt:lpstr>PowerPoint Presentation</vt:lpstr>
      <vt:lpstr>Pipes</vt:lpstr>
      <vt:lpstr>Pipes</vt:lpstr>
      <vt:lpstr>Pipes</vt:lpstr>
      <vt:lpstr>Pipes</vt:lpstr>
      <vt:lpstr>PowerPoint Presentation</vt:lpstr>
      <vt:lpstr>Loops and functionals</vt:lpstr>
      <vt:lpstr>Loops and functionals</vt:lpstr>
      <vt:lpstr>Loops and functionals</vt:lpstr>
      <vt:lpstr>Loops and functionals</vt:lpstr>
      <vt:lpstr>Loops and functionals</vt:lpstr>
      <vt:lpstr>Loops and functionals</vt:lpstr>
      <vt:lpstr>Loops and functionals</vt:lpstr>
      <vt:lpstr>Loops and functionals</vt:lpstr>
      <vt:lpstr>Support channels</vt:lpstr>
      <vt:lpstr>PowerPoint Presentation</vt:lpstr>
    </vt:vector>
  </TitlesOfParts>
  <Company>Hewlett-Packard Company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EAMEJIA</dc:creator>
  <cp:lastModifiedBy>Santiago Caño Muñiz</cp:lastModifiedBy>
  <cp:revision>8</cp:revision>
  <dcterms:created xsi:type="dcterms:W3CDTF">2014-02-03T20:55:49Z</dcterms:created>
  <dcterms:modified xsi:type="dcterms:W3CDTF">2020-04-03T09:54:11Z</dcterms:modified>
</cp:coreProperties>
</file>